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85" r:id="rId2"/>
    <p:sldId id="468" r:id="rId3"/>
    <p:sldId id="463" r:id="rId4"/>
    <p:sldId id="475" r:id="rId5"/>
    <p:sldId id="476" r:id="rId6"/>
    <p:sldId id="477" r:id="rId7"/>
    <p:sldId id="480" r:id="rId8"/>
    <p:sldId id="478" r:id="rId9"/>
    <p:sldId id="482" r:id="rId10"/>
    <p:sldId id="483" r:id="rId11"/>
    <p:sldId id="484" r:id="rId12"/>
    <p:sldId id="485" r:id="rId13"/>
    <p:sldId id="486" r:id="rId14"/>
    <p:sldId id="487" r:id="rId15"/>
    <p:sldId id="479" r:id="rId16"/>
    <p:sldId id="481" r:id="rId17"/>
    <p:sldId id="474" r:id="rId18"/>
    <p:sldId id="923" r:id="rId19"/>
  </p:sldIdLst>
  <p:sldSz cx="7315200" cy="96012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9F25"/>
    <a:srgbClr val="A2C777"/>
    <a:srgbClr val="C9B080"/>
    <a:srgbClr val="FF0505"/>
    <a:srgbClr val="42955F"/>
    <a:srgbClr val="A5A5A5"/>
    <a:srgbClr val="828282"/>
    <a:srgbClr val="FF6D6D"/>
    <a:srgbClr val="4590B8"/>
    <a:srgbClr val="E4B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A123A2-845B-4BCD-A3C1-B0C130F416F2}" v="1" dt="2025-09-18T13:56:15.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77" autoAdjust="0"/>
    <p:restoredTop sz="94660"/>
  </p:normalViewPr>
  <p:slideViewPr>
    <p:cSldViewPr snapToGrid="0">
      <p:cViewPr varScale="1">
        <p:scale>
          <a:sx n="61" d="100"/>
          <a:sy n="61" d="100"/>
        </p:scale>
        <p:origin x="66"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7315200" cy="64008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3810" y="1"/>
            <a:ext cx="7311391" cy="64008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6944192"/>
            <a:ext cx="4663440" cy="2048256"/>
          </a:xfrm>
        </p:spPr>
        <p:txBody>
          <a:bodyPr anchor="ctr">
            <a:normAutofit/>
          </a:bodyPr>
          <a:lstStyle>
            <a:lvl1pPr algn="r">
              <a:defRPr sz="3520" spc="160" baseline="0"/>
            </a:lvl1pPr>
          </a:lstStyle>
          <a:p>
            <a:r>
              <a:rPr lang="en-US"/>
              <a:t>Click to edit Master title style</a:t>
            </a:r>
            <a:endParaRPr lang="en-US" dirty="0"/>
          </a:p>
        </p:txBody>
      </p:sp>
      <p:sp>
        <p:nvSpPr>
          <p:cNvPr id="3" name="Subtitle 2"/>
          <p:cNvSpPr>
            <a:spLocks noGrp="1"/>
          </p:cNvSpPr>
          <p:nvPr>
            <p:ph type="subTitle" idx="1"/>
          </p:nvPr>
        </p:nvSpPr>
        <p:spPr>
          <a:xfrm>
            <a:off x="5166360" y="6944192"/>
            <a:ext cx="1920240" cy="2048256"/>
          </a:xfrm>
        </p:spPr>
        <p:txBody>
          <a:bodyPr lIns="91440" rIns="91440" anchor="ctr">
            <a:normAutofit/>
          </a:bodyPr>
          <a:lstStyle>
            <a:lvl1pPr marL="0" indent="0" algn="l">
              <a:lnSpc>
                <a:spcPct val="100000"/>
              </a:lnSpc>
              <a:spcBef>
                <a:spcPts val="0"/>
              </a:spcBef>
              <a:buNone/>
              <a:defRPr sz="1280">
                <a:solidFill>
                  <a:schemeClr val="tx1">
                    <a:lumMod val="95000"/>
                    <a:lumOff val="5000"/>
                  </a:schemeClr>
                </a:solidFill>
              </a:defRPr>
            </a:lvl1pPr>
            <a:lvl2pPr marL="365760" indent="0" algn="ctr">
              <a:buNone/>
              <a:defRPr sz="1280"/>
            </a:lvl2pPr>
            <a:lvl3pPr marL="731520" indent="0" algn="ctr">
              <a:buNone/>
              <a:defRPr sz="128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01302D9-F505-474F-872B-6EC58073671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cxnSp>
        <p:nvCxnSpPr>
          <p:cNvPr id="8" name="Straight Connector 7"/>
          <p:cNvCxnSpPr/>
          <p:nvPr/>
        </p:nvCxnSpPr>
        <p:spPr>
          <a:xfrm flipV="1">
            <a:off x="5032106" y="7369748"/>
            <a:ext cx="0" cy="128016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133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302D9-F505-474F-872B-6EC58073671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83719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1" y="1066800"/>
            <a:ext cx="1577340" cy="757428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594361" y="1066800"/>
            <a:ext cx="4549140" cy="75742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302D9-F505-474F-872B-6EC58073671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cxnSp>
        <p:nvCxnSpPr>
          <p:cNvPr id="7" name="Straight Connector 6"/>
          <p:cNvCxnSpPr/>
          <p:nvPr/>
        </p:nvCxnSpPr>
        <p:spPr>
          <a:xfrm rot="5400000" flipV="1">
            <a:off x="6035040" y="448728"/>
            <a:ext cx="0" cy="5486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42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1302D9-F505-474F-872B-6EC58073671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296787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7315200" cy="64008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3810" y="1"/>
            <a:ext cx="7311391" cy="64008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74320" y="6944192"/>
            <a:ext cx="4663440" cy="2048256"/>
          </a:xfrm>
        </p:spPr>
        <p:txBody>
          <a:bodyPr anchor="ctr">
            <a:normAutofit/>
          </a:bodyPr>
          <a:lstStyle>
            <a:lvl1pPr algn="r">
              <a:defRPr sz="3520" b="0" spc="160" baseline="0"/>
            </a:lvl1pPr>
          </a:lstStyle>
          <a:p>
            <a:r>
              <a:rPr lang="en-US"/>
              <a:t>Click to edit Master title style</a:t>
            </a:r>
            <a:endParaRPr lang="en-US" dirty="0"/>
          </a:p>
        </p:txBody>
      </p:sp>
      <p:sp>
        <p:nvSpPr>
          <p:cNvPr id="3" name="Text Placeholder 2"/>
          <p:cNvSpPr>
            <a:spLocks noGrp="1"/>
          </p:cNvSpPr>
          <p:nvPr>
            <p:ph type="body" idx="1"/>
          </p:nvPr>
        </p:nvSpPr>
        <p:spPr>
          <a:xfrm>
            <a:off x="5166360" y="6944192"/>
            <a:ext cx="1920240" cy="2048256"/>
          </a:xfrm>
        </p:spPr>
        <p:txBody>
          <a:bodyPr lIns="91440" rIns="91440" anchor="ctr">
            <a:normAutofit/>
          </a:bodyPr>
          <a:lstStyle>
            <a:lvl1pPr marL="0" indent="0">
              <a:lnSpc>
                <a:spcPct val="100000"/>
              </a:lnSpc>
              <a:spcBef>
                <a:spcPts val="0"/>
              </a:spcBef>
              <a:buNone/>
              <a:defRPr sz="1280">
                <a:solidFill>
                  <a:schemeClr val="tx1">
                    <a:lumMod val="95000"/>
                    <a:lumOff val="5000"/>
                  </a:schemeClr>
                </a:solidFill>
              </a:defRPr>
            </a:lvl1pPr>
            <a:lvl2pPr marL="365760" indent="0">
              <a:buNone/>
              <a:defRPr sz="1280">
                <a:solidFill>
                  <a:schemeClr val="tx1">
                    <a:tint val="75000"/>
                  </a:schemeClr>
                </a:solidFill>
              </a:defRPr>
            </a:lvl2pPr>
            <a:lvl3pPr marL="731520" indent="0">
              <a:buNone/>
              <a:defRPr sz="1280">
                <a:solidFill>
                  <a:schemeClr val="tx1">
                    <a:tint val="75000"/>
                  </a:schemeClr>
                </a:solidFill>
              </a:defRPr>
            </a:lvl3pPr>
            <a:lvl4pPr marL="1097280" indent="0">
              <a:buNone/>
              <a:defRPr sz="1120">
                <a:solidFill>
                  <a:schemeClr val="tx1">
                    <a:tint val="75000"/>
                  </a:schemeClr>
                </a:solidFill>
              </a:defRPr>
            </a:lvl4pPr>
            <a:lvl5pPr marL="1463040" indent="0">
              <a:buNone/>
              <a:defRPr sz="1120">
                <a:solidFill>
                  <a:schemeClr val="tx1">
                    <a:tint val="75000"/>
                  </a:schemeClr>
                </a:solidFill>
              </a:defRPr>
            </a:lvl5pPr>
            <a:lvl6pPr marL="1828800" indent="0">
              <a:buNone/>
              <a:defRPr sz="1120">
                <a:solidFill>
                  <a:schemeClr val="tx1">
                    <a:tint val="75000"/>
                  </a:schemeClr>
                </a:solidFill>
              </a:defRPr>
            </a:lvl6pPr>
            <a:lvl7pPr marL="2194560" indent="0">
              <a:buNone/>
              <a:defRPr sz="1120">
                <a:solidFill>
                  <a:schemeClr val="tx1">
                    <a:tint val="75000"/>
                  </a:schemeClr>
                </a:solidFill>
              </a:defRPr>
            </a:lvl7pPr>
            <a:lvl8pPr marL="2560320" indent="0">
              <a:buNone/>
              <a:defRPr sz="1120">
                <a:solidFill>
                  <a:schemeClr val="tx1">
                    <a:tint val="75000"/>
                  </a:schemeClr>
                </a:solidFill>
              </a:defRPr>
            </a:lvl8pPr>
            <a:lvl9pPr marL="2926080" indent="0">
              <a:buNone/>
              <a:defRPr sz="1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1302D9-F505-474F-872B-6EC58073671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8C167-2729-41D9-87B2-6F3981AA2983}" type="slidenum">
              <a:rPr lang="en-US" smtClean="0"/>
              <a:t>‹#›</a:t>
            </a:fld>
            <a:endParaRPr lang="en-US"/>
          </a:p>
        </p:txBody>
      </p:sp>
      <p:cxnSp>
        <p:nvCxnSpPr>
          <p:cNvPr id="8" name="Straight Connector 7"/>
          <p:cNvCxnSpPr/>
          <p:nvPr/>
        </p:nvCxnSpPr>
        <p:spPr>
          <a:xfrm flipV="1">
            <a:off x="5032106" y="7369748"/>
            <a:ext cx="0" cy="128016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4477" y="819303"/>
            <a:ext cx="5832043" cy="20994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14477" y="3200400"/>
            <a:ext cx="2852928" cy="5632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593592" y="3200400"/>
            <a:ext cx="2852928" cy="56327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1302D9-F505-474F-872B-6EC58073671B}"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65013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14477" y="819303"/>
            <a:ext cx="5832043" cy="209946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4477" y="3051490"/>
            <a:ext cx="2852928" cy="1152144"/>
          </a:xfrm>
        </p:spPr>
        <p:txBody>
          <a:bodyPr lIns="137160" rIns="137160" anchor="ctr">
            <a:normAutofit/>
          </a:bodyPr>
          <a:lstStyle>
            <a:lvl1pPr marL="0" indent="0">
              <a:spcBef>
                <a:spcPts val="0"/>
              </a:spcBef>
              <a:spcAft>
                <a:spcPts val="0"/>
              </a:spcAft>
              <a:buNone/>
              <a:defRPr sz="1760" b="0" cap="none" baseline="0">
                <a:solidFill>
                  <a:schemeClr val="accent1"/>
                </a:solidFill>
                <a:latin typeface="+mn-lt"/>
              </a:defRPr>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Edit Master text styles</a:t>
            </a:r>
          </a:p>
        </p:txBody>
      </p:sp>
      <p:sp>
        <p:nvSpPr>
          <p:cNvPr id="4" name="Content Placeholder 3"/>
          <p:cNvSpPr>
            <a:spLocks noGrp="1"/>
          </p:cNvSpPr>
          <p:nvPr>
            <p:ph sz="half" idx="2"/>
          </p:nvPr>
        </p:nvSpPr>
        <p:spPr>
          <a:xfrm>
            <a:off x="614477" y="4154903"/>
            <a:ext cx="2852928" cy="4678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593592" y="3051490"/>
            <a:ext cx="2852928" cy="1152144"/>
          </a:xfrm>
        </p:spPr>
        <p:txBody>
          <a:bodyPr lIns="137160" rIns="137160" anchor="ctr">
            <a:normAutofit/>
          </a:bodyPr>
          <a:lstStyle>
            <a:lvl1pPr marL="0" indent="0">
              <a:spcBef>
                <a:spcPts val="0"/>
              </a:spcBef>
              <a:spcAft>
                <a:spcPts val="0"/>
              </a:spcAft>
              <a:buNone/>
              <a:defRPr lang="en-US" sz="1760" b="0" kern="1200" cap="none" baseline="0" dirty="0">
                <a:solidFill>
                  <a:schemeClr val="accent1"/>
                </a:solidFill>
                <a:latin typeface="+mn-lt"/>
                <a:ea typeface="+mn-ea"/>
                <a:cs typeface="+mn-cs"/>
              </a:defRPr>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marL="0" lvl="0" indent="0" algn="l" defTabSz="731520" rtl="0" eaLnBrk="1" latinLnBrk="0" hangingPunct="1">
              <a:lnSpc>
                <a:spcPct val="90000"/>
              </a:lnSpc>
              <a:spcBef>
                <a:spcPts val="1440"/>
              </a:spcBef>
              <a:buNone/>
            </a:pPr>
            <a:r>
              <a:rPr lang="en-US"/>
              <a:t>Edit Master text styles</a:t>
            </a:r>
          </a:p>
        </p:txBody>
      </p:sp>
      <p:sp>
        <p:nvSpPr>
          <p:cNvPr id="6" name="Content Placeholder 5"/>
          <p:cNvSpPr>
            <a:spLocks noGrp="1"/>
          </p:cNvSpPr>
          <p:nvPr>
            <p:ph sz="quarter" idx="4"/>
          </p:nvPr>
        </p:nvSpPr>
        <p:spPr>
          <a:xfrm>
            <a:off x="3593592" y="4154903"/>
            <a:ext cx="2852928" cy="4678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1302D9-F505-474F-872B-6EC58073671B}" type="datetimeFigureOut">
              <a:rPr lang="en-US" smtClean="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312162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1302D9-F505-474F-872B-6EC58073671B}" type="datetimeFigureOut">
              <a:rPr lang="en-US" smtClean="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87502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302D9-F505-474F-872B-6EC58073671B}" type="datetimeFigureOut">
              <a:rPr lang="en-US" smtClean="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215469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614477" y="660113"/>
            <a:ext cx="2633472" cy="2432304"/>
          </a:xfrm>
        </p:spPr>
        <p:txBody>
          <a:bodyPr>
            <a:noAutofit/>
          </a:bodyPr>
          <a:lstStyle>
            <a:lvl1pPr>
              <a:lnSpc>
                <a:spcPct val="80000"/>
              </a:lnSpc>
              <a:defRPr sz="2880"/>
            </a:lvl1pPr>
          </a:lstStyle>
          <a:p>
            <a:r>
              <a:rPr lang="en-US"/>
              <a:t>Click to edit Master title style</a:t>
            </a:r>
            <a:endParaRPr lang="en-US" dirty="0"/>
          </a:p>
        </p:txBody>
      </p:sp>
      <p:sp>
        <p:nvSpPr>
          <p:cNvPr id="3" name="Content Placeholder 2"/>
          <p:cNvSpPr>
            <a:spLocks noGrp="1"/>
          </p:cNvSpPr>
          <p:nvPr>
            <p:ph idx="1"/>
          </p:nvPr>
        </p:nvSpPr>
        <p:spPr>
          <a:xfrm>
            <a:off x="3429000" y="1152144"/>
            <a:ext cx="3407054" cy="7258507"/>
          </a:xfrm>
        </p:spPr>
        <p:txBody>
          <a:bodyPr>
            <a:normAutofit/>
          </a:bodyPr>
          <a:lstStyle>
            <a:lvl1pPr>
              <a:defRPr sz="1600"/>
            </a:lvl1pPr>
            <a:lvl2pPr>
              <a:defRPr sz="1280"/>
            </a:lvl2pPr>
            <a:lvl3pPr>
              <a:defRPr sz="960"/>
            </a:lvl3pPr>
            <a:lvl4pPr>
              <a:defRPr sz="960"/>
            </a:lvl4pPr>
            <a:lvl5pPr>
              <a:defRPr sz="960"/>
            </a:lvl5pPr>
            <a:lvl6pPr>
              <a:defRPr sz="960"/>
            </a:lvl6pPr>
            <a:lvl7pPr>
              <a:defRPr sz="960"/>
            </a:lvl7pPr>
            <a:lvl8pPr>
              <a:defRPr sz="960"/>
            </a:lvl8pPr>
            <a:lvl9pPr>
              <a:defRPr sz="9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4477" y="3160508"/>
            <a:ext cx="2633472" cy="5267212"/>
          </a:xfrm>
        </p:spPr>
        <p:txBody>
          <a:bodyPr lIns="91440" rIns="91440">
            <a:normAutofit/>
          </a:bodyPr>
          <a:lstStyle>
            <a:lvl1pPr marL="0" indent="0">
              <a:lnSpc>
                <a:spcPct val="108000"/>
              </a:lnSpc>
              <a:spcBef>
                <a:spcPts val="480"/>
              </a:spcBef>
              <a:buNone/>
              <a:defRPr sz="1280"/>
            </a:lvl1pPr>
            <a:lvl2pPr marL="365760" indent="0">
              <a:buNone/>
              <a:defRPr sz="960"/>
            </a:lvl2pPr>
            <a:lvl3pPr marL="731520" indent="0">
              <a:buNone/>
              <a:defRPr sz="800"/>
            </a:lvl3pPr>
            <a:lvl4pPr marL="1097280" indent="0">
              <a:buNone/>
              <a:defRPr sz="720"/>
            </a:lvl4pPr>
            <a:lvl5pPr marL="1463040" indent="0">
              <a:buNone/>
              <a:defRPr sz="720"/>
            </a:lvl5pPr>
            <a:lvl6pPr marL="1828800" indent="0">
              <a:buNone/>
              <a:defRPr sz="720"/>
            </a:lvl6pPr>
            <a:lvl7pPr marL="2194560" indent="0">
              <a:buNone/>
              <a:defRPr sz="720"/>
            </a:lvl7pPr>
            <a:lvl8pPr marL="2560320" indent="0">
              <a:buNone/>
              <a:defRPr sz="720"/>
            </a:lvl8pPr>
            <a:lvl9pPr marL="2926080" indent="0">
              <a:buNone/>
              <a:defRPr sz="720"/>
            </a:lvl9pPr>
          </a:lstStyle>
          <a:p>
            <a:pPr lvl="0"/>
            <a:r>
              <a:rPr lang="en-US"/>
              <a:t>Edit Master text styles</a:t>
            </a:r>
          </a:p>
        </p:txBody>
      </p:sp>
      <p:sp>
        <p:nvSpPr>
          <p:cNvPr id="5" name="Date Placeholder 4"/>
          <p:cNvSpPr>
            <a:spLocks noGrp="1"/>
          </p:cNvSpPr>
          <p:nvPr>
            <p:ph type="dt" sz="half" idx="10"/>
          </p:nvPr>
        </p:nvSpPr>
        <p:spPr/>
        <p:txBody>
          <a:bodyPr/>
          <a:lstStyle/>
          <a:p>
            <a:fld id="{001302D9-F505-474F-872B-6EC58073671B}"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8C167-2729-41D9-87B2-6F3981AA2983}" type="slidenum">
              <a:rPr lang="en-US" smtClean="0"/>
              <a:t>‹#›</a:t>
            </a:fld>
            <a:endParaRPr lang="en-US"/>
          </a:p>
        </p:txBody>
      </p:sp>
    </p:spTree>
    <p:extLst>
      <p:ext uri="{BB962C8B-B14F-4D97-AF65-F5344CB8AC3E}">
        <p14:creationId xmlns:p14="http://schemas.microsoft.com/office/powerpoint/2010/main" val="221499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 y="6944193"/>
            <a:ext cx="4663440" cy="2048256"/>
          </a:xfrm>
        </p:spPr>
        <p:txBody>
          <a:bodyPr anchor="ctr">
            <a:normAutofit/>
          </a:bodyPr>
          <a:lstStyle>
            <a:lvl1pPr algn="r">
              <a:defRPr sz="3520" spc="16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7313371" cy="6400800"/>
          </a:xfrm>
          <a:solidFill>
            <a:schemeClr val="accent1">
              <a:lumMod val="60000"/>
              <a:lumOff val="40000"/>
            </a:schemeClr>
          </a:solidFill>
        </p:spPr>
        <p:txBody>
          <a:bodyPr lIns="457200" tIns="365760" anchor="t"/>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66360" y="6944193"/>
            <a:ext cx="1920240" cy="2048256"/>
          </a:xfrm>
        </p:spPr>
        <p:txBody>
          <a:bodyPr lIns="91440" rIns="91440" anchor="ctr">
            <a:normAutofit/>
          </a:bodyPr>
          <a:lstStyle>
            <a:lvl1pPr marL="0" indent="0">
              <a:lnSpc>
                <a:spcPct val="100000"/>
              </a:lnSpc>
              <a:spcBef>
                <a:spcPts val="0"/>
              </a:spcBef>
              <a:buNone/>
              <a:defRPr sz="1280">
                <a:solidFill>
                  <a:schemeClr val="tx1">
                    <a:lumMod val="95000"/>
                    <a:lumOff val="5000"/>
                  </a:schemeClr>
                </a:solidFill>
              </a:defRPr>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Edit Master text styles</a:t>
            </a:r>
          </a:p>
        </p:txBody>
      </p:sp>
      <p:sp>
        <p:nvSpPr>
          <p:cNvPr id="5" name="Date Placeholder 4"/>
          <p:cNvSpPr>
            <a:spLocks noGrp="1"/>
          </p:cNvSpPr>
          <p:nvPr>
            <p:ph type="dt" sz="half" idx="10"/>
          </p:nvPr>
        </p:nvSpPr>
        <p:spPr/>
        <p:txBody>
          <a:bodyPr/>
          <a:lstStyle/>
          <a:p>
            <a:fld id="{001302D9-F505-474F-872B-6EC58073671B}"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8C167-2729-41D9-87B2-6F3981AA2983}" type="slidenum">
              <a:rPr lang="en-US" smtClean="0"/>
              <a:t>‹#›</a:t>
            </a:fld>
            <a:endParaRPr lang="en-US"/>
          </a:p>
        </p:txBody>
      </p:sp>
      <p:cxnSp>
        <p:nvCxnSpPr>
          <p:cNvPr id="8" name="Straight Connector 7"/>
          <p:cNvCxnSpPr/>
          <p:nvPr/>
        </p:nvCxnSpPr>
        <p:spPr>
          <a:xfrm flipV="1">
            <a:off x="5032106" y="7369748"/>
            <a:ext cx="0" cy="12801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517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477" y="819303"/>
            <a:ext cx="5832043" cy="20994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4477" y="3200400"/>
            <a:ext cx="5832044" cy="5632704"/>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4478" y="9058986"/>
            <a:ext cx="1292486" cy="384048"/>
          </a:xfrm>
          <a:prstGeom prst="rect">
            <a:avLst/>
          </a:prstGeom>
        </p:spPr>
        <p:txBody>
          <a:bodyPr vert="horz" lIns="91440" tIns="45720" rIns="91440" bIns="45720" rtlCol="0" anchor="ctr"/>
          <a:lstStyle>
            <a:lvl1pPr algn="l">
              <a:defRPr sz="800">
                <a:solidFill>
                  <a:schemeClr val="tx1">
                    <a:lumMod val="95000"/>
                    <a:lumOff val="5000"/>
                  </a:schemeClr>
                </a:solidFill>
                <a:latin typeface="+mj-lt"/>
              </a:defRPr>
            </a:lvl1pPr>
          </a:lstStyle>
          <a:p>
            <a:fld id="{001302D9-F505-474F-872B-6EC58073671B}" type="datetimeFigureOut">
              <a:rPr lang="en-US" smtClean="0"/>
              <a:t>9/18/2025</a:t>
            </a:fld>
            <a:endParaRPr lang="en-US"/>
          </a:p>
        </p:txBody>
      </p:sp>
      <p:sp>
        <p:nvSpPr>
          <p:cNvPr id="5" name="Footer Placeholder 4"/>
          <p:cNvSpPr>
            <a:spLocks noGrp="1"/>
          </p:cNvSpPr>
          <p:nvPr>
            <p:ph type="ftr" sz="quarter" idx="3"/>
          </p:nvPr>
        </p:nvSpPr>
        <p:spPr>
          <a:xfrm>
            <a:off x="2905760" y="9058986"/>
            <a:ext cx="3540875" cy="384048"/>
          </a:xfrm>
          <a:prstGeom prst="rect">
            <a:avLst/>
          </a:prstGeom>
        </p:spPr>
        <p:txBody>
          <a:bodyPr vert="horz" lIns="91440" tIns="45720" rIns="91440" bIns="45720" rtlCol="0" anchor="ctr"/>
          <a:lstStyle>
            <a:lvl1pPr algn="r">
              <a:defRPr sz="8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6502400" y="9058986"/>
            <a:ext cx="584200" cy="384048"/>
          </a:xfrm>
          <a:prstGeom prst="rect">
            <a:avLst/>
          </a:prstGeom>
        </p:spPr>
        <p:txBody>
          <a:bodyPr vert="horz" lIns="91440" tIns="45720" rIns="91440" bIns="45720" rtlCol="0" anchor="ctr"/>
          <a:lstStyle>
            <a:lvl1pPr algn="l">
              <a:defRPr sz="800">
                <a:solidFill>
                  <a:schemeClr val="tx1">
                    <a:lumMod val="95000"/>
                    <a:lumOff val="5000"/>
                  </a:schemeClr>
                </a:solidFill>
                <a:latin typeface="+mj-lt"/>
              </a:defRPr>
            </a:lvl1pPr>
          </a:lstStyle>
          <a:p>
            <a:fld id="{8098C167-2729-41D9-87B2-6F3981AA2983}" type="slidenum">
              <a:rPr lang="en-US" smtClean="0"/>
              <a:t>‹#›</a:t>
            </a:fld>
            <a:endParaRPr lang="en-US"/>
          </a:p>
        </p:txBody>
      </p:sp>
      <p:cxnSp>
        <p:nvCxnSpPr>
          <p:cNvPr id="7" name="Straight Connector 6"/>
          <p:cNvCxnSpPr/>
          <p:nvPr/>
        </p:nvCxnSpPr>
        <p:spPr>
          <a:xfrm flipV="1">
            <a:off x="457200" y="1156854"/>
            <a:ext cx="0" cy="12801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7042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731520" rtl="0" eaLnBrk="1" latinLnBrk="0" hangingPunct="1">
        <a:lnSpc>
          <a:spcPct val="80000"/>
        </a:lnSpc>
        <a:spcBef>
          <a:spcPct val="0"/>
        </a:spcBef>
        <a:buNone/>
        <a:defRPr sz="3520" kern="1200" cap="all" spc="80" baseline="0">
          <a:solidFill>
            <a:schemeClr val="tx1">
              <a:lumMod val="95000"/>
              <a:lumOff val="5000"/>
            </a:schemeClr>
          </a:solidFill>
          <a:latin typeface="+mj-lt"/>
          <a:ea typeface="+mj-ea"/>
          <a:cs typeface="+mj-cs"/>
        </a:defRPr>
      </a:lvl1pPr>
    </p:titleStyle>
    <p:bodyStyle>
      <a:lvl1pPr marL="73152" indent="-73152" algn="l" defTabSz="731520" rtl="0" eaLnBrk="1" latinLnBrk="0" hangingPunct="1">
        <a:lnSpc>
          <a:spcPct val="90000"/>
        </a:lnSpc>
        <a:spcBef>
          <a:spcPts val="960"/>
        </a:spcBef>
        <a:spcAft>
          <a:spcPts val="160"/>
        </a:spcAft>
        <a:buClr>
          <a:schemeClr val="accent1"/>
        </a:buClr>
        <a:buSzPct val="100000"/>
        <a:buFont typeface="Tw Cen MT" panose="020B0602020104020603" pitchFamily="34" charset="0"/>
        <a:buChar char=" "/>
        <a:defRPr sz="1600" kern="1200">
          <a:solidFill>
            <a:schemeClr val="tx1"/>
          </a:solidFill>
          <a:latin typeface="+mn-lt"/>
          <a:ea typeface="+mn-ea"/>
          <a:cs typeface="+mn-cs"/>
        </a:defRPr>
      </a:lvl1pPr>
      <a:lvl2pPr marL="212141" indent="-109728" algn="l" defTabSz="731520" rtl="0" eaLnBrk="1" latinLnBrk="0" hangingPunct="1">
        <a:lnSpc>
          <a:spcPct val="90000"/>
        </a:lnSpc>
        <a:spcBef>
          <a:spcPts val="160"/>
        </a:spcBef>
        <a:spcAft>
          <a:spcPts val="320"/>
        </a:spcAft>
        <a:buClr>
          <a:schemeClr val="accent1"/>
        </a:buClr>
        <a:buFont typeface="Wingdings 3" pitchFamily="18" charset="2"/>
        <a:buChar char=""/>
        <a:defRPr sz="1280" kern="1200">
          <a:solidFill>
            <a:schemeClr val="tx1"/>
          </a:solidFill>
          <a:latin typeface="+mn-lt"/>
          <a:ea typeface="+mn-ea"/>
          <a:cs typeface="+mn-cs"/>
        </a:defRPr>
      </a:lvl2pPr>
      <a:lvl3pPr marL="358445"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3pPr>
      <a:lvl4pPr marL="475488"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4pPr>
      <a:lvl5pPr marL="621792"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5pPr>
      <a:lvl6pPr marL="731520"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6pPr>
      <a:lvl7pPr marL="848563"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7pPr>
      <a:lvl8pPr marL="972922"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8pPr>
      <a:lvl9pPr marL="1089965" indent="-109728" algn="l" defTabSz="731520" rtl="0" eaLnBrk="1" latinLnBrk="0" hangingPunct="1">
        <a:lnSpc>
          <a:spcPct val="90000"/>
        </a:lnSpc>
        <a:spcBef>
          <a:spcPts val="160"/>
        </a:spcBef>
        <a:spcAft>
          <a:spcPts val="320"/>
        </a:spcAft>
        <a:buClr>
          <a:schemeClr val="accent1"/>
        </a:buClr>
        <a:buFont typeface="Wingdings 3" pitchFamily="18" charset="2"/>
        <a:buChar char=""/>
        <a:defRPr sz="96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12" Type="http://schemas.openxmlformats.org/officeDocument/2006/relationships/image" Target="../media/image22.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11" Type="http://schemas.openxmlformats.org/officeDocument/2006/relationships/image" Target="../media/image21.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18.xml.rels><?xml version="1.0" encoding="UTF-8" standalone="yes"?>
<Relationships xmlns="http://schemas.openxmlformats.org/package/2006/relationships"><Relationship Id="rId13" Type="http://schemas.openxmlformats.org/officeDocument/2006/relationships/hyperlink" Target="https://www.whimsyclips.com/" TargetMode="External"/><Relationship Id="rId18" Type="http://schemas.openxmlformats.org/officeDocument/2006/relationships/image" Target="../media/image30.png"/><Relationship Id="rId26" Type="http://schemas.openxmlformats.org/officeDocument/2006/relationships/image" Target="../media/image34.png"/><Relationship Id="rId39" Type="http://schemas.openxmlformats.org/officeDocument/2006/relationships/hyperlink" Target="https://fonts2u.com/" TargetMode="External"/><Relationship Id="rId21" Type="http://schemas.openxmlformats.org/officeDocument/2006/relationships/hyperlink" Target="http://www.makinglearningfun.com/themepages/BearSnoresOn-LiteracyIdeas.html" TargetMode="External"/><Relationship Id="rId34" Type="http://schemas.openxmlformats.org/officeDocument/2006/relationships/image" Target="../media/image39.jpg"/><Relationship Id="rId42" Type="http://schemas.openxmlformats.org/officeDocument/2006/relationships/image" Target="../media/image43.png"/><Relationship Id="rId7" Type="http://schemas.openxmlformats.org/officeDocument/2006/relationships/hyperlink" Target="http://mycutegraphics.com/" TargetMode="External"/><Relationship Id="rId2" Type="http://schemas.openxmlformats.org/officeDocument/2006/relationships/hyperlink" Target="http://www.mycutegraphics.com/graphics/veteran/group-of-soldiers.html" TargetMode="External"/><Relationship Id="rId16" Type="http://schemas.openxmlformats.org/officeDocument/2006/relationships/image" Target="../media/image29.jpg"/><Relationship Id="rId20" Type="http://schemas.openxmlformats.org/officeDocument/2006/relationships/image" Target="../media/image31.jpeg"/><Relationship Id="rId29" Type="http://schemas.openxmlformats.org/officeDocument/2006/relationships/hyperlink" Target="https://fonts4teachers.com/" TargetMode="External"/><Relationship Id="rId41" Type="http://schemas.openxmlformats.org/officeDocument/2006/relationships/hyperlink" Target="https://www.teacherspayteachers.com/Store/Missclipart" TargetMode="External"/><Relationship Id="rId1" Type="http://schemas.openxmlformats.org/officeDocument/2006/relationships/slideLayout" Target="../slideLayouts/slideLayout7.xml"/><Relationship Id="rId6" Type="http://schemas.openxmlformats.org/officeDocument/2006/relationships/image" Target="../media/image24.jpg"/><Relationship Id="rId11" Type="http://schemas.openxmlformats.org/officeDocument/2006/relationships/hyperlink" Target="http://www.letteringdelights.com/" TargetMode="External"/><Relationship Id="rId24" Type="http://schemas.openxmlformats.org/officeDocument/2006/relationships/image" Target="../media/image33.png"/><Relationship Id="rId32" Type="http://schemas.openxmlformats.org/officeDocument/2006/relationships/image" Target="../media/image38.png"/><Relationship Id="rId37" Type="http://schemas.openxmlformats.org/officeDocument/2006/relationships/hyperlink" Target="https://www.teacherspayteachers.com/Store/Krista-Wallden-Creative-Clips" TargetMode="External"/><Relationship Id="rId40" Type="http://schemas.openxmlformats.org/officeDocument/2006/relationships/image" Target="../media/image42.gif"/><Relationship Id="rId5" Type="http://schemas.openxmlformats.org/officeDocument/2006/relationships/hyperlink" Target="http://justsoscrappy.blogspot.com/" TargetMode="External"/><Relationship Id="rId15" Type="http://schemas.openxmlformats.org/officeDocument/2006/relationships/hyperlink" Target="https://www.teacherspayteachers.com/Store/Zip-a-dee-doo-dah-Designs" TargetMode="External"/><Relationship Id="rId23" Type="http://schemas.openxmlformats.org/officeDocument/2006/relationships/hyperlink" Target="https://www.teacherspayteachers.com/Store/Melonheadz" TargetMode="External"/><Relationship Id="rId28" Type="http://schemas.openxmlformats.org/officeDocument/2006/relationships/image" Target="../media/image35.jpg"/><Relationship Id="rId36" Type="http://schemas.openxmlformats.org/officeDocument/2006/relationships/image" Target="../media/image40.png"/><Relationship Id="rId10" Type="http://schemas.openxmlformats.org/officeDocument/2006/relationships/image" Target="../media/image26.jpg"/><Relationship Id="rId19" Type="http://schemas.openxmlformats.org/officeDocument/2006/relationships/hyperlink" Target="http://www.imgbin.com/" TargetMode="External"/><Relationship Id="rId31" Type="http://schemas.openxmlformats.org/officeDocument/2006/relationships/image" Target="../media/image37.png"/><Relationship Id="rId44" Type="http://schemas.openxmlformats.org/officeDocument/2006/relationships/image" Target="../media/image44.jpg"/><Relationship Id="rId4" Type="http://schemas.openxmlformats.org/officeDocument/2006/relationships/image" Target="../media/image23.jpg"/><Relationship Id="rId9" Type="http://schemas.openxmlformats.org/officeDocument/2006/relationships/hyperlink" Target="https://www.kevinandamanda.com/fonts/" TargetMode="External"/><Relationship Id="rId14" Type="http://schemas.openxmlformats.org/officeDocument/2006/relationships/image" Target="../media/image28.jpg"/><Relationship Id="rId22" Type="http://schemas.openxmlformats.org/officeDocument/2006/relationships/image" Target="../media/image32.jpg"/><Relationship Id="rId27" Type="http://schemas.openxmlformats.org/officeDocument/2006/relationships/hyperlink" Target="http://puzzlemaker.discoveryeducation.com/WordSearchSetupForm.asp" TargetMode="External"/><Relationship Id="rId30" Type="http://schemas.openxmlformats.org/officeDocument/2006/relationships/image" Target="../media/image36.jpeg"/><Relationship Id="rId35" Type="http://schemas.openxmlformats.org/officeDocument/2006/relationships/hyperlink" Target="https://www.teacherspayteachers.com/Store/Creating4-The-Classroom" TargetMode="External"/><Relationship Id="rId43" Type="http://schemas.openxmlformats.org/officeDocument/2006/relationships/hyperlink" Target="https://www.teacherspayteachers.com/Store/Teachers-Resource-Force" TargetMode="External"/><Relationship Id="rId8" Type="http://schemas.openxmlformats.org/officeDocument/2006/relationships/image" Target="../media/image25.jpg"/><Relationship Id="rId3" Type="http://schemas.openxmlformats.org/officeDocument/2006/relationships/hyperlink" Target="https://www.befunky.com/create/" TargetMode="External"/><Relationship Id="rId12" Type="http://schemas.openxmlformats.org/officeDocument/2006/relationships/image" Target="../media/image27.png"/><Relationship Id="rId17" Type="http://schemas.openxmlformats.org/officeDocument/2006/relationships/hyperlink" Target="http://www.countryclipart.com/" TargetMode="External"/><Relationship Id="rId25" Type="http://schemas.openxmlformats.org/officeDocument/2006/relationships/hyperlink" Target="https://www.teacherspayteachers.com/Store/Primarylearnerspot" TargetMode="External"/><Relationship Id="rId33" Type="http://schemas.openxmlformats.org/officeDocument/2006/relationships/hyperlink" Target="https://www.teacherspayteachers.com/Store/The-3am-Teacher" TargetMode="External"/><Relationship Id="rId38"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C21DFD02-D754-4A8C-905B-A03ECFC0423B}"/>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7315200" cy="9601200"/>
          </a:xfrm>
          <a:prstGeom prst="rect">
            <a:avLst/>
          </a:prstGeom>
        </p:spPr>
      </p:pic>
      <p:pic>
        <p:nvPicPr>
          <p:cNvPr id="9" name="Picture 8">
            <a:extLst>
              <a:ext uri="{FF2B5EF4-FFF2-40B4-BE49-F238E27FC236}">
                <a16:creationId xmlns:a16="http://schemas.microsoft.com/office/drawing/2014/main" id="{8E02B960-1A36-4AE2-951A-99B16E2EC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76393" y="1658646"/>
            <a:ext cx="6333394" cy="6778218"/>
          </a:xfrm>
          <a:prstGeom prst="rect">
            <a:avLst/>
          </a:prstGeom>
        </p:spPr>
      </p:pic>
      <p:sp>
        <p:nvSpPr>
          <p:cNvPr id="10" name="Rectangle 9">
            <a:extLst>
              <a:ext uri="{FF2B5EF4-FFF2-40B4-BE49-F238E27FC236}">
                <a16:creationId xmlns:a16="http://schemas.microsoft.com/office/drawing/2014/main" id="{3C867BC4-C8FB-44AA-B4CC-6A8FF0AD5A73}"/>
              </a:ext>
            </a:extLst>
          </p:cNvPr>
          <p:cNvSpPr/>
          <p:nvPr/>
        </p:nvSpPr>
        <p:spPr>
          <a:xfrm>
            <a:off x="1524072" y="1774651"/>
            <a:ext cx="3997026" cy="4524315"/>
          </a:xfrm>
          <a:prstGeom prst="rect">
            <a:avLst/>
          </a:prstGeom>
          <a:noFill/>
        </p:spPr>
        <p:txBody>
          <a:bodyPr wrap="square" lIns="91440" tIns="45720" rIns="91440" bIns="45720">
            <a:spAutoFit/>
          </a:bodyPr>
          <a:lstStyle/>
          <a:p>
            <a:pPr algn="ctr"/>
            <a:r>
              <a:rPr lang="en-US" sz="7200" dirty="0">
                <a:ln w="0"/>
                <a:effectLst>
                  <a:outerShdw blurRad="38100" dist="19050" dir="2700000" algn="tl" rotWithShape="0">
                    <a:schemeClr val="dk1">
                      <a:alpha val="40000"/>
                    </a:schemeClr>
                  </a:outerShdw>
                </a:effectLst>
                <a:latin typeface="Blackadder ITC" panose="04020505051007020D02" pitchFamily="82" charset="0"/>
              </a:rPr>
              <a:t>Showing Kindness like </a:t>
            </a:r>
            <a:br>
              <a:rPr lang="en-US" sz="7200" dirty="0">
                <a:ln w="0"/>
                <a:effectLst>
                  <a:outerShdw blurRad="38100" dist="19050" dir="2700000" algn="tl" rotWithShape="0">
                    <a:schemeClr val="dk1">
                      <a:alpha val="40000"/>
                    </a:schemeClr>
                  </a:outerShdw>
                </a:effectLst>
                <a:latin typeface="Blackadder ITC" panose="04020505051007020D02" pitchFamily="82" charset="0"/>
              </a:rPr>
            </a:br>
            <a:r>
              <a:rPr lang="en-US" sz="7200" dirty="0">
                <a:ln w="0"/>
                <a:effectLst>
                  <a:outerShdw blurRad="38100" dist="19050" dir="2700000" algn="tl" rotWithShape="0">
                    <a:schemeClr val="dk1">
                      <a:alpha val="40000"/>
                    </a:schemeClr>
                  </a:outerShdw>
                </a:effectLst>
                <a:latin typeface="Blackadder ITC" panose="04020505051007020D02" pitchFamily="82" charset="0"/>
              </a:rPr>
              <a:t>Johnny</a:t>
            </a:r>
          </a:p>
        </p:txBody>
      </p:sp>
      <p:pic>
        <p:nvPicPr>
          <p:cNvPr id="6" name="Picture 5">
            <a:extLst>
              <a:ext uri="{FF2B5EF4-FFF2-40B4-BE49-F238E27FC236}">
                <a16:creationId xmlns:a16="http://schemas.microsoft.com/office/drawing/2014/main" id="{FB20127B-FE4D-4144-A3B0-7E2D82B0D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5" y="3378631"/>
            <a:ext cx="2777686" cy="5058233"/>
          </a:xfrm>
          <a:prstGeom prst="rect">
            <a:avLst/>
          </a:prstGeom>
        </p:spPr>
      </p:pic>
      <p:sp>
        <p:nvSpPr>
          <p:cNvPr id="16" name="Rectangle 15">
            <a:extLst>
              <a:ext uri="{FF2B5EF4-FFF2-40B4-BE49-F238E27FC236}">
                <a16:creationId xmlns:a16="http://schemas.microsoft.com/office/drawing/2014/main" id="{F69C16D4-6253-4ABF-912A-EBDCEB703A48}"/>
              </a:ext>
            </a:extLst>
          </p:cNvPr>
          <p:cNvSpPr/>
          <p:nvPr/>
        </p:nvSpPr>
        <p:spPr>
          <a:xfrm rot="20756031">
            <a:off x="157003" y="372184"/>
            <a:ext cx="3462667" cy="1569660"/>
          </a:xfrm>
          <a:prstGeom prst="rect">
            <a:avLst/>
          </a:prstGeom>
          <a:solidFill>
            <a:srgbClr val="C9B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en-US" sz="6600" spc="800" dirty="0">
                <a:ln w="0"/>
                <a:effectLst>
                  <a:outerShdw blurRad="38100" dist="19050" dir="2700000" algn="tl" rotWithShape="0">
                    <a:schemeClr val="dk1">
                      <a:alpha val="40000"/>
                    </a:schemeClr>
                  </a:outerShdw>
                </a:effectLst>
                <a:latin typeface="LD Apple" panose="00000400000000000000" pitchFamily="2" charset="0"/>
              </a:rPr>
              <a:t>Free</a:t>
            </a:r>
            <a:br>
              <a:rPr lang="en-US" sz="4000" spc="800" dirty="0">
                <a:ln w="0"/>
                <a:effectLst>
                  <a:outerShdw blurRad="38100" dist="19050" dir="2700000" algn="tl" rotWithShape="0">
                    <a:schemeClr val="dk1">
                      <a:alpha val="40000"/>
                    </a:schemeClr>
                  </a:outerShdw>
                </a:effectLst>
                <a:latin typeface="LD Apple" panose="00000400000000000000" pitchFamily="2" charset="0"/>
              </a:rPr>
            </a:br>
            <a:r>
              <a:rPr lang="en-US" sz="3000" spc="600" dirty="0">
                <a:ln w="0"/>
                <a:effectLst>
                  <a:outerShdw blurRad="38100" dist="19050" dir="2700000" algn="tl" rotWithShape="0">
                    <a:schemeClr val="dk1">
                      <a:alpha val="40000"/>
                    </a:schemeClr>
                  </a:outerShdw>
                </a:effectLst>
                <a:latin typeface="Blackadder ITC" panose="04020505051007020D02" pitchFamily="82" charset="0"/>
              </a:rPr>
              <a:t>Writing Prompt</a:t>
            </a:r>
            <a:endParaRPr lang="en-US" sz="3000" spc="800" dirty="0">
              <a:ln w="0"/>
              <a:effectLst>
                <a:outerShdw blurRad="38100" dist="19050" dir="2700000" algn="tl" rotWithShape="0">
                  <a:schemeClr val="dk1">
                    <a:alpha val="40000"/>
                  </a:schemeClr>
                </a:outerShdw>
              </a:effectLst>
            </a:endParaRPr>
          </a:p>
        </p:txBody>
      </p:sp>
      <p:pic>
        <p:nvPicPr>
          <p:cNvPr id="33" name="Picture 32" descr="A close up of a necklace&#10;&#10;Description automatically generated">
            <a:extLst>
              <a:ext uri="{FF2B5EF4-FFF2-40B4-BE49-F238E27FC236}">
                <a16:creationId xmlns:a16="http://schemas.microsoft.com/office/drawing/2014/main" id="{92DE27DF-7B97-42F9-8408-07578F87FB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301315" flipH="1">
            <a:off x="4710413" y="4745445"/>
            <a:ext cx="1883595" cy="778993"/>
          </a:xfrm>
          <a:prstGeom prst="rect">
            <a:avLst/>
          </a:prstGeom>
        </p:spPr>
      </p:pic>
      <p:pic>
        <p:nvPicPr>
          <p:cNvPr id="35" name="Picture 34">
            <a:extLst>
              <a:ext uri="{FF2B5EF4-FFF2-40B4-BE49-F238E27FC236}">
                <a16:creationId xmlns:a16="http://schemas.microsoft.com/office/drawing/2014/main" id="{F9B5B3FE-434E-45E8-A11F-6D346F0F7C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2557" y="7092461"/>
            <a:ext cx="630371" cy="850093"/>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BCE37C4E-D172-44E0-883C-B68043063A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3" y="8436864"/>
            <a:ext cx="7315200" cy="1164336"/>
          </a:xfrm>
          <a:prstGeom prst="rect">
            <a:avLst/>
          </a:prstGeom>
        </p:spPr>
      </p:pic>
      <p:sp>
        <p:nvSpPr>
          <p:cNvPr id="5" name="TextBox 4">
            <a:extLst>
              <a:ext uri="{FF2B5EF4-FFF2-40B4-BE49-F238E27FC236}">
                <a16:creationId xmlns:a16="http://schemas.microsoft.com/office/drawing/2014/main" id="{C40E47E0-0018-4374-A3B5-03BB9BD469E5}"/>
              </a:ext>
            </a:extLst>
          </p:cNvPr>
          <p:cNvSpPr txBox="1"/>
          <p:nvPr/>
        </p:nvSpPr>
        <p:spPr>
          <a:xfrm>
            <a:off x="5958443" y="8497064"/>
            <a:ext cx="969300" cy="367967"/>
          </a:xfrm>
          <a:prstGeom prst="rect">
            <a:avLst/>
          </a:prstGeom>
          <a:solidFill>
            <a:schemeClr val="bg1"/>
          </a:solidFill>
        </p:spPr>
        <p:txBody>
          <a:bodyPr wrap="square" rtlCol="0">
            <a:spAutoFit/>
          </a:bodyPr>
          <a:lstStyle/>
          <a:p>
            <a:r>
              <a:rPr lang="en-US" b="1" dirty="0">
                <a:latin typeface="Rockwell" panose="02060603020205020403" pitchFamily="18" charset="0"/>
              </a:rPr>
              <a:t>© 2025</a:t>
            </a:r>
          </a:p>
        </p:txBody>
      </p:sp>
      <p:pic>
        <p:nvPicPr>
          <p:cNvPr id="21" name="Picture 20">
            <a:extLst>
              <a:ext uri="{FF2B5EF4-FFF2-40B4-BE49-F238E27FC236}">
                <a16:creationId xmlns:a16="http://schemas.microsoft.com/office/drawing/2014/main" id="{B04C6E07-103D-4CAD-ABE9-36C8939BE3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69364" y="6835277"/>
            <a:ext cx="1360575" cy="1575727"/>
          </a:xfrm>
          <a:prstGeom prst="rect">
            <a:avLst/>
          </a:prstGeom>
        </p:spPr>
      </p:pic>
      <p:pic>
        <p:nvPicPr>
          <p:cNvPr id="22" name="Picture 21">
            <a:extLst>
              <a:ext uri="{FF2B5EF4-FFF2-40B4-BE49-F238E27FC236}">
                <a16:creationId xmlns:a16="http://schemas.microsoft.com/office/drawing/2014/main" id="{4EC29BED-2027-4B22-B1BA-AF1A75928C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0292" y="6373831"/>
            <a:ext cx="1865075" cy="2093133"/>
          </a:xfrm>
          <a:prstGeom prst="rect">
            <a:avLst/>
          </a:prstGeom>
        </p:spPr>
      </p:pic>
      <p:sp>
        <p:nvSpPr>
          <p:cNvPr id="8" name="TextBox 7">
            <a:extLst>
              <a:ext uri="{FF2B5EF4-FFF2-40B4-BE49-F238E27FC236}">
                <a16:creationId xmlns:a16="http://schemas.microsoft.com/office/drawing/2014/main" id="{55A267AF-7F4F-43AF-B498-8A5E48F37E8D}"/>
              </a:ext>
            </a:extLst>
          </p:cNvPr>
          <p:cNvSpPr txBox="1"/>
          <p:nvPr/>
        </p:nvSpPr>
        <p:spPr>
          <a:xfrm>
            <a:off x="4014452" y="305593"/>
            <a:ext cx="2913291" cy="800219"/>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spc="300" dirty="0">
                <a:ln w="22225">
                  <a:solidFill>
                    <a:schemeClr val="accent2"/>
                  </a:solidFill>
                  <a:prstDash val="solid"/>
                </a:ln>
                <a:solidFill>
                  <a:schemeClr val="accent2">
                    <a:lumMod val="40000"/>
                    <a:lumOff val="60000"/>
                  </a:schemeClr>
                </a:solidFill>
              </a:rPr>
              <a:t>  </a:t>
            </a:r>
            <a:r>
              <a:rPr lang="en-US" sz="2800" b="1" spc="450" dirty="0">
                <a:ln w="22225">
                  <a:solidFill>
                    <a:schemeClr val="accent2"/>
                  </a:solidFill>
                  <a:prstDash val="solid"/>
                </a:ln>
                <a:solidFill>
                  <a:schemeClr val="accent2">
                    <a:lumMod val="40000"/>
                    <a:lumOff val="60000"/>
                  </a:schemeClr>
                </a:solidFill>
              </a:rPr>
              <a:t>PRINT-N-GO</a:t>
            </a:r>
          </a:p>
          <a:p>
            <a:endParaRPr lang="en-US" b="1" spc="450" dirty="0">
              <a:ln w="22225">
                <a:solidFill>
                  <a:schemeClr val="accent2"/>
                </a:solidFill>
                <a:prstDash val="solid"/>
              </a:ln>
              <a:solidFill>
                <a:schemeClr val="accent2">
                  <a:lumMod val="40000"/>
                  <a:lumOff val="60000"/>
                </a:schemeClr>
              </a:solidFill>
            </a:endParaRPr>
          </a:p>
        </p:txBody>
      </p:sp>
      <p:sp>
        <p:nvSpPr>
          <p:cNvPr id="12" name="Arrow: Right 11">
            <a:extLst>
              <a:ext uri="{FF2B5EF4-FFF2-40B4-BE49-F238E27FC236}">
                <a16:creationId xmlns:a16="http://schemas.microsoft.com/office/drawing/2014/main" id="{7D154746-8D9C-4C96-A57A-079D53F9B125}"/>
              </a:ext>
            </a:extLst>
          </p:cNvPr>
          <p:cNvSpPr/>
          <p:nvPr/>
        </p:nvSpPr>
        <p:spPr>
          <a:xfrm>
            <a:off x="4742384" y="784965"/>
            <a:ext cx="1440899" cy="233965"/>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279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F0CAD59-0C3F-4347-A2A2-EE0897E71078}"/>
              </a:ext>
            </a:extLst>
          </p:cNvPr>
          <p:cNvPicPr>
            <a:picLocks noChangeAspect="1"/>
          </p:cNvPicPr>
          <p:nvPr/>
        </p:nvPicPr>
        <p:blipFill rotWithShape="1">
          <a:blip r:embed="rId2">
            <a:extLst>
              <a:ext uri="{28A0092B-C50C-407E-A947-70E740481C1C}">
                <a14:useLocalDpi xmlns:a14="http://schemas.microsoft.com/office/drawing/2010/main" val="0"/>
              </a:ext>
            </a:extLst>
          </a:blip>
          <a:srcRect l="2245" t="1776" r="2245" b="6215"/>
          <a:stretch/>
        </p:blipFill>
        <p:spPr>
          <a:xfrm>
            <a:off x="0" y="0"/>
            <a:ext cx="7315199" cy="9601199"/>
          </a:xfrm>
          <a:prstGeom prst="rect">
            <a:avLst/>
          </a:prstGeom>
        </p:spPr>
      </p:pic>
      <p:sp>
        <p:nvSpPr>
          <p:cNvPr id="2" name="TextBox 1">
            <a:extLst>
              <a:ext uri="{FF2B5EF4-FFF2-40B4-BE49-F238E27FC236}">
                <a16:creationId xmlns:a16="http://schemas.microsoft.com/office/drawing/2014/main" id="{8B191CCD-BDD8-445E-A6B4-9C92A0FCFFDF}"/>
              </a:ext>
            </a:extLst>
          </p:cNvPr>
          <p:cNvSpPr txBox="1"/>
          <p:nvPr/>
        </p:nvSpPr>
        <p:spPr>
          <a:xfrm>
            <a:off x="1224367" y="2154264"/>
            <a:ext cx="2882684" cy="400110"/>
          </a:xfrm>
          <a:prstGeom prst="rect">
            <a:avLst/>
          </a:prstGeom>
          <a:noFill/>
        </p:spPr>
        <p:txBody>
          <a:bodyPr wrap="square" rtlCol="0">
            <a:spAutoFit/>
          </a:bodyPr>
          <a:lstStyle/>
          <a:p>
            <a:r>
              <a:rPr lang="en-US" sz="2000" b="1" spc="300" dirty="0">
                <a:latin typeface="AbcTeacher" panose="00000400000000000000" pitchFamily="2" charset="0"/>
              </a:rPr>
              <a:t>I show kindness by</a:t>
            </a:r>
          </a:p>
        </p:txBody>
      </p:sp>
      <p:cxnSp>
        <p:nvCxnSpPr>
          <p:cNvPr id="4" name="Straight Connector 3">
            <a:extLst>
              <a:ext uri="{FF2B5EF4-FFF2-40B4-BE49-F238E27FC236}">
                <a16:creationId xmlns:a16="http://schemas.microsoft.com/office/drawing/2014/main" id="{2BA626DF-E463-43A7-A80D-A7CA0F5900D2}"/>
              </a:ext>
            </a:extLst>
          </p:cNvPr>
          <p:cNvCxnSpPr>
            <a:cxnSpLocks/>
          </p:cNvCxnSpPr>
          <p:nvPr/>
        </p:nvCxnSpPr>
        <p:spPr>
          <a:xfrm>
            <a:off x="1224367" y="2738163"/>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A42D6D04-3515-4960-99BB-7DEEAC84D2CD}"/>
              </a:ext>
            </a:extLst>
          </p:cNvPr>
          <p:cNvCxnSpPr>
            <a:cxnSpLocks/>
          </p:cNvCxnSpPr>
          <p:nvPr/>
        </p:nvCxnSpPr>
        <p:spPr>
          <a:xfrm>
            <a:off x="1224367" y="3049002"/>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644AAFD0-7561-4EBB-9CB5-FBEC2EC56FF8}"/>
              </a:ext>
            </a:extLst>
          </p:cNvPr>
          <p:cNvCxnSpPr>
            <a:cxnSpLocks/>
          </p:cNvCxnSpPr>
          <p:nvPr/>
        </p:nvCxnSpPr>
        <p:spPr>
          <a:xfrm>
            <a:off x="1224367" y="3319700"/>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86F01181-1870-4255-9A78-7C58DE37901F}"/>
              </a:ext>
            </a:extLst>
          </p:cNvPr>
          <p:cNvCxnSpPr>
            <a:cxnSpLocks/>
          </p:cNvCxnSpPr>
          <p:nvPr/>
        </p:nvCxnSpPr>
        <p:spPr>
          <a:xfrm>
            <a:off x="1224367" y="3660662"/>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06BF53B-4EF2-4B33-947C-82C2DA54E94D}"/>
              </a:ext>
            </a:extLst>
          </p:cNvPr>
          <p:cNvCxnSpPr>
            <a:cxnSpLocks/>
          </p:cNvCxnSpPr>
          <p:nvPr/>
        </p:nvCxnSpPr>
        <p:spPr>
          <a:xfrm>
            <a:off x="1224367" y="3927260"/>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02A2274-CEA6-4190-9FA0-3A55127872F3}"/>
              </a:ext>
            </a:extLst>
          </p:cNvPr>
          <p:cNvCxnSpPr>
            <a:cxnSpLocks/>
          </p:cNvCxnSpPr>
          <p:nvPr/>
        </p:nvCxnSpPr>
        <p:spPr>
          <a:xfrm>
            <a:off x="1224367" y="4249598"/>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2CFBDE5-F76B-4AE5-9C03-3591ABE6CED1}"/>
              </a:ext>
            </a:extLst>
          </p:cNvPr>
          <p:cNvCxnSpPr>
            <a:cxnSpLocks/>
          </p:cNvCxnSpPr>
          <p:nvPr/>
        </p:nvCxnSpPr>
        <p:spPr>
          <a:xfrm>
            <a:off x="1224367" y="4544065"/>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BB47232-5714-49A6-A8FB-2EA4C7AADF09}"/>
              </a:ext>
            </a:extLst>
          </p:cNvPr>
          <p:cNvCxnSpPr>
            <a:cxnSpLocks/>
          </p:cNvCxnSpPr>
          <p:nvPr/>
        </p:nvCxnSpPr>
        <p:spPr>
          <a:xfrm>
            <a:off x="1224367" y="4881153"/>
            <a:ext cx="288268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9345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F0CAD59-0C3F-4347-A2A2-EE0897E7107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245" t="1776" r="2245" b="6215"/>
          <a:stretch/>
        </p:blipFill>
        <p:spPr>
          <a:xfrm>
            <a:off x="0" y="0"/>
            <a:ext cx="7315199" cy="9601199"/>
          </a:xfrm>
          <a:prstGeom prst="rect">
            <a:avLst/>
          </a:prstGeom>
        </p:spPr>
      </p:pic>
      <p:sp>
        <p:nvSpPr>
          <p:cNvPr id="2" name="TextBox 1">
            <a:extLst>
              <a:ext uri="{FF2B5EF4-FFF2-40B4-BE49-F238E27FC236}">
                <a16:creationId xmlns:a16="http://schemas.microsoft.com/office/drawing/2014/main" id="{8B191CCD-BDD8-445E-A6B4-9C92A0FCFFDF}"/>
              </a:ext>
            </a:extLst>
          </p:cNvPr>
          <p:cNvSpPr txBox="1"/>
          <p:nvPr/>
        </p:nvSpPr>
        <p:spPr>
          <a:xfrm>
            <a:off x="1239865" y="1689315"/>
            <a:ext cx="2882684" cy="3539430"/>
          </a:xfrm>
          <a:prstGeom prst="rect">
            <a:avLst/>
          </a:prstGeom>
          <a:noFill/>
        </p:spPr>
        <p:txBody>
          <a:bodyPr wrap="square" rtlCol="0">
            <a:spAutoFit/>
          </a:bodyPr>
          <a:lstStyle/>
          <a:p>
            <a:r>
              <a:rPr lang="en-US" sz="2800" b="1" spc="300" dirty="0">
                <a:latin typeface="AbcPrintDotted" panose="00000400000000000000" pitchFamily="2" charset="0"/>
              </a:rPr>
              <a:t> I show kindness by </a:t>
            </a:r>
            <a:r>
              <a:rPr lang="en-US" sz="2800" dirty="0">
                <a:latin typeface="AbcPrintLined" panose="00000400000000000000" pitchFamily="2" charset="0"/>
              </a:rPr>
              <a:t>///////////////</a:t>
            </a:r>
          </a:p>
          <a:p>
            <a:r>
              <a:rPr lang="en-US" sz="2800" dirty="0">
                <a:latin typeface="AbcPrintLined" panose="00000400000000000000" pitchFamily="2" charset="0"/>
              </a:rPr>
              <a:t>///////////////////////////////////////////////////////////////////////////</a:t>
            </a:r>
            <a:endParaRPr lang="en-US" sz="2800" spc="300" dirty="0">
              <a:latin typeface="AbcTeacher" panose="00000400000000000000" pitchFamily="2" charset="0"/>
            </a:endParaRPr>
          </a:p>
        </p:txBody>
      </p:sp>
    </p:spTree>
    <p:extLst>
      <p:ext uri="{BB962C8B-B14F-4D97-AF65-F5344CB8AC3E}">
        <p14:creationId xmlns:p14="http://schemas.microsoft.com/office/powerpoint/2010/main" val="207554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F0CAD59-0C3F-4347-A2A2-EE0897E71078}"/>
              </a:ext>
            </a:extLst>
          </p:cNvPr>
          <p:cNvPicPr>
            <a:picLocks noChangeAspect="1"/>
          </p:cNvPicPr>
          <p:nvPr/>
        </p:nvPicPr>
        <p:blipFill rotWithShape="1">
          <a:blip r:embed="rId2">
            <a:extLst>
              <a:ext uri="{28A0092B-C50C-407E-A947-70E740481C1C}">
                <a14:useLocalDpi xmlns:a14="http://schemas.microsoft.com/office/drawing/2010/main" val="0"/>
              </a:ext>
            </a:extLst>
          </a:blip>
          <a:srcRect l="2245" t="1776" r="2245" b="6215"/>
          <a:stretch/>
        </p:blipFill>
        <p:spPr>
          <a:xfrm>
            <a:off x="1" y="0"/>
            <a:ext cx="7315199" cy="9601199"/>
          </a:xfrm>
          <a:prstGeom prst="rect">
            <a:avLst/>
          </a:prstGeom>
        </p:spPr>
      </p:pic>
      <p:sp>
        <p:nvSpPr>
          <p:cNvPr id="2" name="TextBox 1">
            <a:extLst>
              <a:ext uri="{FF2B5EF4-FFF2-40B4-BE49-F238E27FC236}">
                <a16:creationId xmlns:a16="http://schemas.microsoft.com/office/drawing/2014/main" id="{8B191CCD-BDD8-445E-A6B4-9C92A0FCFFDF}"/>
              </a:ext>
            </a:extLst>
          </p:cNvPr>
          <p:cNvSpPr txBox="1"/>
          <p:nvPr/>
        </p:nvSpPr>
        <p:spPr>
          <a:xfrm>
            <a:off x="1317356" y="1875294"/>
            <a:ext cx="2882684" cy="3170099"/>
          </a:xfrm>
          <a:prstGeom prst="rect">
            <a:avLst/>
          </a:prstGeom>
          <a:noFill/>
        </p:spPr>
        <p:txBody>
          <a:bodyPr wrap="square" rtlCol="0">
            <a:spAutoFit/>
          </a:bodyPr>
          <a:lstStyle/>
          <a:p>
            <a:r>
              <a:rPr lang="en-US" sz="2000" b="1" spc="300" dirty="0">
                <a:latin typeface="AbcPrintDotted" panose="00000400000000000000" pitchFamily="2" charset="0"/>
              </a:rPr>
              <a:t>I show kindness by</a:t>
            </a:r>
            <a:r>
              <a:rPr lang="en-US" sz="2000" dirty="0">
                <a:latin typeface="AbcPrintLined" panose="00000400000000000000" pitchFamily="2" charset="0"/>
              </a:rPr>
              <a:t>/////////////////</a:t>
            </a:r>
          </a:p>
          <a:p>
            <a:r>
              <a:rPr lang="en-US" sz="2000" dirty="0">
                <a:latin typeface="AbcPrintLined" panose="00000400000000000000" pitchFamily="2" charset="0"/>
              </a:rPr>
              <a:t>////////////////////////////////////////////////////////////////////////////////////////////////////////////////////////////////////////////////////////////////</a:t>
            </a:r>
            <a:endParaRPr lang="en-US" sz="2000" spc="300" dirty="0">
              <a:latin typeface="AbcTeacher" panose="00000400000000000000" pitchFamily="2" charset="0"/>
            </a:endParaRPr>
          </a:p>
        </p:txBody>
      </p:sp>
    </p:spTree>
    <p:extLst>
      <p:ext uri="{BB962C8B-B14F-4D97-AF65-F5344CB8AC3E}">
        <p14:creationId xmlns:p14="http://schemas.microsoft.com/office/powerpoint/2010/main" val="416524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F0CAD59-0C3F-4347-A2A2-EE0897E7107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245" t="1776" r="2245" b="6215"/>
          <a:stretch/>
        </p:blipFill>
        <p:spPr>
          <a:xfrm>
            <a:off x="1" y="-40848"/>
            <a:ext cx="7315199" cy="9601199"/>
          </a:xfrm>
          <a:prstGeom prst="rect">
            <a:avLst/>
          </a:prstGeom>
        </p:spPr>
      </p:pic>
      <p:sp>
        <p:nvSpPr>
          <p:cNvPr id="2" name="TextBox 1">
            <a:extLst>
              <a:ext uri="{FF2B5EF4-FFF2-40B4-BE49-F238E27FC236}">
                <a16:creationId xmlns:a16="http://schemas.microsoft.com/office/drawing/2014/main" id="{8B191CCD-BDD8-445E-A6B4-9C92A0FCFFDF}"/>
              </a:ext>
            </a:extLst>
          </p:cNvPr>
          <p:cNvSpPr txBox="1"/>
          <p:nvPr/>
        </p:nvSpPr>
        <p:spPr>
          <a:xfrm>
            <a:off x="1224367" y="1844298"/>
            <a:ext cx="2882684" cy="954107"/>
          </a:xfrm>
          <a:prstGeom prst="rect">
            <a:avLst/>
          </a:prstGeom>
          <a:noFill/>
        </p:spPr>
        <p:txBody>
          <a:bodyPr wrap="square" rtlCol="0">
            <a:spAutoFit/>
          </a:bodyPr>
          <a:lstStyle/>
          <a:p>
            <a:r>
              <a:rPr lang="en-US" sz="2800" b="1" spc="300" dirty="0">
                <a:latin typeface="AbcPrintDotted" panose="00000400000000000000" pitchFamily="2" charset="0"/>
              </a:rPr>
              <a:t>  I show kindness by</a:t>
            </a:r>
          </a:p>
        </p:txBody>
      </p:sp>
      <p:cxnSp>
        <p:nvCxnSpPr>
          <p:cNvPr id="6" name="Straight Connector 5">
            <a:extLst>
              <a:ext uri="{FF2B5EF4-FFF2-40B4-BE49-F238E27FC236}">
                <a16:creationId xmlns:a16="http://schemas.microsoft.com/office/drawing/2014/main" id="{3B481513-C453-4E65-B880-2659D304EE0E}"/>
              </a:ext>
            </a:extLst>
          </p:cNvPr>
          <p:cNvCxnSpPr>
            <a:cxnSpLocks/>
          </p:cNvCxnSpPr>
          <p:nvPr/>
        </p:nvCxnSpPr>
        <p:spPr>
          <a:xfrm>
            <a:off x="1224367" y="3087225"/>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BEDDB97-7D97-4B26-B625-A70A185EBB09}"/>
              </a:ext>
            </a:extLst>
          </p:cNvPr>
          <p:cNvCxnSpPr>
            <a:cxnSpLocks/>
          </p:cNvCxnSpPr>
          <p:nvPr/>
        </p:nvCxnSpPr>
        <p:spPr>
          <a:xfrm>
            <a:off x="1224367" y="3534093"/>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ADD0A0C-C0EF-4DC6-9AB5-5F3805F8C5DF}"/>
              </a:ext>
            </a:extLst>
          </p:cNvPr>
          <p:cNvCxnSpPr>
            <a:cxnSpLocks/>
          </p:cNvCxnSpPr>
          <p:nvPr/>
        </p:nvCxnSpPr>
        <p:spPr>
          <a:xfrm>
            <a:off x="1224367" y="3983543"/>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E29E774-D819-4693-99B1-0FE6DE395881}"/>
              </a:ext>
            </a:extLst>
          </p:cNvPr>
          <p:cNvCxnSpPr>
            <a:cxnSpLocks/>
          </p:cNvCxnSpPr>
          <p:nvPr/>
        </p:nvCxnSpPr>
        <p:spPr>
          <a:xfrm>
            <a:off x="1224367" y="4494988"/>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8329782-ABAD-4425-B897-B7806C340D60}"/>
              </a:ext>
            </a:extLst>
          </p:cNvPr>
          <p:cNvCxnSpPr>
            <a:cxnSpLocks/>
          </p:cNvCxnSpPr>
          <p:nvPr/>
        </p:nvCxnSpPr>
        <p:spPr>
          <a:xfrm>
            <a:off x="1224367" y="4952841"/>
            <a:ext cx="288268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4840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F0CAD59-0C3F-4347-A2A2-EE0897E71078}"/>
              </a:ext>
            </a:extLst>
          </p:cNvPr>
          <p:cNvPicPr>
            <a:picLocks noChangeAspect="1"/>
          </p:cNvPicPr>
          <p:nvPr/>
        </p:nvPicPr>
        <p:blipFill rotWithShape="1">
          <a:blip r:embed="rId2">
            <a:extLst>
              <a:ext uri="{28A0092B-C50C-407E-A947-70E740481C1C}">
                <a14:useLocalDpi xmlns:a14="http://schemas.microsoft.com/office/drawing/2010/main" val="0"/>
              </a:ext>
            </a:extLst>
          </a:blip>
          <a:srcRect l="2245" t="1776" r="2245" b="6215"/>
          <a:stretch/>
        </p:blipFill>
        <p:spPr>
          <a:xfrm>
            <a:off x="0" y="0"/>
            <a:ext cx="7315199" cy="9601199"/>
          </a:xfrm>
          <a:prstGeom prst="rect">
            <a:avLst/>
          </a:prstGeom>
        </p:spPr>
      </p:pic>
      <p:sp>
        <p:nvSpPr>
          <p:cNvPr id="2" name="TextBox 1">
            <a:extLst>
              <a:ext uri="{FF2B5EF4-FFF2-40B4-BE49-F238E27FC236}">
                <a16:creationId xmlns:a16="http://schemas.microsoft.com/office/drawing/2014/main" id="{8B191CCD-BDD8-445E-A6B4-9C92A0FCFFDF}"/>
              </a:ext>
            </a:extLst>
          </p:cNvPr>
          <p:cNvSpPr txBox="1"/>
          <p:nvPr/>
        </p:nvSpPr>
        <p:spPr>
          <a:xfrm>
            <a:off x="1224367" y="1759580"/>
            <a:ext cx="2882684" cy="707886"/>
          </a:xfrm>
          <a:prstGeom prst="rect">
            <a:avLst/>
          </a:prstGeom>
          <a:noFill/>
        </p:spPr>
        <p:txBody>
          <a:bodyPr wrap="square" rtlCol="0">
            <a:spAutoFit/>
          </a:bodyPr>
          <a:lstStyle/>
          <a:p>
            <a:r>
              <a:rPr lang="en-US" sz="2000" b="1" spc="300" dirty="0">
                <a:latin typeface="AbcPrintDotted" panose="00000400000000000000" pitchFamily="2" charset="0"/>
              </a:rPr>
              <a:t> I show kindness by</a:t>
            </a:r>
          </a:p>
        </p:txBody>
      </p:sp>
      <p:cxnSp>
        <p:nvCxnSpPr>
          <p:cNvPr id="4" name="Straight Connector 3">
            <a:extLst>
              <a:ext uri="{FF2B5EF4-FFF2-40B4-BE49-F238E27FC236}">
                <a16:creationId xmlns:a16="http://schemas.microsoft.com/office/drawing/2014/main" id="{2BA626DF-E463-43A7-A80D-A7CA0F5900D2}"/>
              </a:ext>
            </a:extLst>
          </p:cNvPr>
          <p:cNvCxnSpPr>
            <a:cxnSpLocks/>
          </p:cNvCxnSpPr>
          <p:nvPr/>
        </p:nvCxnSpPr>
        <p:spPr>
          <a:xfrm>
            <a:off x="1224367" y="2738163"/>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A42D6D04-3515-4960-99BB-7DEEAC84D2CD}"/>
              </a:ext>
            </a:extLst>
          </p:cNvPr>
          <p:cNvCxnSpPr>
            <a:cxnSpLocks/>
          </p:cNvCxnSpPr>
          <p:nvPr/>
        </p:nvCxnSpPr>
        <p:spPr>
          <a:xfrm>
            <a:off x="1224367" y="3049002"/>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644AAFD0-7561-4EBB-9CB5-FBEC2EC56FF8}"/>
              </a:ext>
            </a:extLst>
          </p:cNvPr>
          <p:cNvCxnSpPr>
            <a:cxnSpLocks/>
          </p:cNvCxnSpPr>
          <p:nvPr/>
        </p:nvCxnSpPr>
        <p:spPr>
          <a:xfrm>
            <a:off x="1224367" y="3319700"/>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86F01181-1870-4255-9A78-7C58DE37901F}"/>
              </a:ext>
            </a:extLst>
          </p:cNvPr>
          <p:cNvCxnSpPr>
            <a:cxnSpLocks/>
          </p:cNvCxnSpPr>
          <p:nvPr/>
        </p:nvCxnSpPr>
        <p:spPr>
          <a:xfrm>
            <a:off x="1224367" y="3660662"/>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06BF53B-4EF2-4B33-947C-82C2DA54E94D}"/>
              </a:ext>
            </a:extLst>
          </p:cNvPr>
          <p:cNvCxnSpPr>
            <a:cxnSpLocks/>
          </p:cNvCxnSpPr>
          <p:nvPr/>
        </p:nvCxnSpPr>
        <p:spPr>
          <a:xfrm>
            <a:off x="1224367" y="3927260"/>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02A2274-CEA6-4190-9FA0-3A55127872F3}"/>
              </a:ext>
            </a:extLst>
          </p:cNvPr>
          <p:cNvCxnSpPr>
            <a:cxnSpLocks/>
          </p:cNvCxnSpPr>
          <p:nvPr/>
        </p:nvCxnSpPr>
        <p:spPr>
          <a:xfrm>
            <a:off x="1224367" y="4249598"/>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2CFBDE5-F76B-4AE5-9C03-3591ABE6CED1}"/>
              </a:ext>
            </a:extLst>
          </p:cNvPr>
          <p:cNvCxnSpPr>
            <a:cxnSpLocks/>
          </p:cNvCxnSpPr>
          <p:nvPr/>
        </p:nvCxnSpPr>
        <p:spPr>
          <a:xfrm>
            <a:off x="1224367" y="4544065"/>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BB47232-5714-49A6-A8FB-2EA4C7AADF09}"/>
              </a:ext>
            </a:extLst>
          </p:cNvPr>
          <p:cNvCxnSpPr>
            <a:cxnSpLocks/>
          </p:cNvCxnSpPr>
          <p:nvPr/>
        </p:nvCxnSpPr>
        <p:spPr>
          <a:xfrm>
            <a:off x="1224367" y="4881153"/>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43473C4-F953-48B1-B9C8-22C5B92D90EA}"/>
              </a:ext>
            </a:extLst>
          </p:cNvPr>
          <p:cNvCxnSpPr>
            <a:cxnSpLocks/>
          </p:cNvCxnSpPr>
          <p:nvPr/>
        </p:nvCxnSpPr>
        <p:spPr>
          <a:xfrm>
            <a:off x="1673818" y="2455030"/>
            <a:ext cx="226275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2005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F0CAD59-0C3F-4347-A2A2-EE0897E71078}"/>
              </a:ext>
            </a:extLst>
          </p:cNvPr>
          <p:cNvPicPr>
            <a:picLocks noChangeAspect="1"/>
          </p:cNvPicPr>
          <p:nvPr/>
        </p:nvPicPr>
        <p:blipFill rotWithShape="1">
          <a:blip r:embed="rId2">
            <a:extLst>
              <a:ext uri="{28A0092B-C50C-407E-A947-70E740481C1C}">
                <a14:useLocalDpi xmlns:a14="http://schemas.microsoft.com/office/drawing/2010/main" val="0"/>
              </a:ext>
            </a:extLst>
          </a:blip>
          <a:srcRect l="2245" t="1776" r="2245" b="6215"/>
          <a:stretch/>
        </p:blipFill>
        <p:spPr>
          <a:xfrm>
            <a:off x="0" y="0"/>
            <a:ext cx="7315199" cy="9601199"/>
          </a:xfrm>
          <a:prstGeom prst="rect">
            <a:avLst/>
          </a:prstGeom>
        </p:spPr>
      </p:pic>
      <p:sp>
        <p:nvSpPr>
          <p:cNvPr id="4" name="TextBox 3">
            <a:extLst>
              <a:ext uri="{FF2B5EF4-FFF2-40B4-BE49-F238E27FC236}">
                <a16:creationId xmlns:a16="http://schemas.microsoft.com/office/drawing/2014/main" id="{CF7ABA54-711E-405B-B01E-3899B60FC5F8}"/>
              </a:ext>
            </a:extLst>
          </p:cNvPr>
          <p:cNvSpPr txBox="1"/>
          <p:nvPr/>
        </p:nvSpPr>
        <p:spPr>
          <a:xfrm>
            <a:off x="1503335" y="1706127"/>
            <a:ext cx="2371241" cy="954107"/>
          </a:xfrm>
          <a:prstGeom prst="rect">
            <a:avLst/>
          </a:prstGeom>
          <a:noFill/>
        </p:spPr>
        <p:txBody>
          <a:bodyPr wrap="square">
            <a:spAutoFit/>
          </a:bodyPr>
          <a:lstStyle/>
          <a:p>
            <a:r>
              <a:rPr lang="en-US" sz="2800" b="1" spc="300" dirty="0">
                <a:latin typeface="AbcTeacher" panose="00000400000000000000" pitchFamily="2" charset="0"/>
              </a:rPr>
              <a:t>I show </a:t>
            </a:r>
            <a:br>
              <a:rPr lang="en-US" sz="2800" b="1" spc="300" dirty="0">
                <a:latin typeface="AbcTeacher" panose="00000400000000000000" pitchFamily="2" charset="0"/>
              </a:rPr>
            </a:br>
            <a:r>
              <a:rPr lang="en-US" sz="2800" b="1" spc="300" dirty="0">
                <a:latin typeface="AbcTeacher" panose="00000400000000000000" pitchFamily="2" charset="0"/>
              </a:rPr>
              <a:t>kindness by </a:t>
            </a:r>
            <a:endParaRPr lang="en-US" sz="2800" dirty="0">
              <a:latin typeface="AbcTeacher" panose="00000400000000000000" pitchFamily="2" charset="0"/>
            </a:endParaRPr>
          </a:p>
        </p:txBody>
      </p:sp>
    </p:spTree>
    <p:extLst>
      <p:ext uri="{BB962C8B-B14F-4D97-AF65-F5344CB8AC3E}">
        <p14:creationId xmlns:p14="http://schemas.microsoft.com/office/powerpoint/2010/main" val="187854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F0CAD59-0C3F-4347-A2A2-EE0897E71078}"/>
              </a:ext>
            </a:extLst>
          </p:cNvPr>
          <p:cNvPicPr>
            <a:picLocks noChangeAspect="1"/>
          </p:cNvPicPr>
          <p:nvPr/>
        </p:nvPicPr>
        <p:blipFill rotWithShape="1">
          <a:blip r:embed="rId2">
            <a:extLst>
              <a:ext uri="{28A0092B-C50C-407E-A947-70E740481C1C}">
                <a14:useLocalDpi xmlns:a14="http://schemas.microsoft.com/office/drawing/2010/main" val="0"/>
              </a:ext>
            </a:extLst>
          </a:blip>
          <a:srcRect l="2245" t="1776" r="2245" b="6215"/>
          <a:stretch/>
        </p:blipFill>
        <p:spPr>
          <a:xfrm>
            <a:off x="0" y="0"/>
            <a:ext cx="7315199" cy="9601199"/>
          </a:xfrm>
          <a:prstGeom prst="rect">
            <a:avLst/>
          </a:prstGeom>
        </p:spPr>
      </p:pic>
      <p:sp>
        <p:nvSpPr>
          <p:cNvPr id="4" name="TextBox 3">
            <a:extLst>
              <a:ext uri="{FF2B5EF4-FFF2-40B4-BE49-F238E27FC236}">
                <a16:creationId xmlns:a16="http://schemas.microsoft.com/office/drawing/2014/main" id="{1DF624FE-E93F-495E-815D-5BECC5F92BF1}"/>
              </a:ext>
            </a:extLst>
          </p:cNvPr>
          <p:cNvSpPr txBox="1"/>
          <p:nvPr/>
        </p:nvSpPr>
        <p:spPr>
          <a:xfrm>
            <a:off x="1286361" y="1799116"/>
            <a:ext cx="2371240" cy="954107"/>
          </a:xfrm>
          <a:prstGeom prst="rect">
            <a:avLst/>
          </a:prstGeom>
          <a:noFill/>
        </p:spPr>
        <p:txBody>
          <a:bodyPr wrap="square">
            <a:spAutoFit/>
          </a:bodyPr>
          <a:lstStyle/>
          <a:p>
            <a:r>
              <a:rPr lang="en-US" sz="2800" b="1" spc="300" dirty="0">
                <a:latin typeface="AbcPrintDotted" panose="00000400000000000000" pitchFamily="2" charset="0"/>
              </a:rPr>
              <a:t> I show kindness by </a:t>
            </a:r>
            <a:endParaRPr lang="en-US" sz="2800" dirty="0"/>
          </a:p>
        </p:txBody>
      </p:sp>
    </p:spTree>
    <p:extLst>
      <p:ext uri="{BB962C8B-B14F-4D97-AF65-F5344CB8AC3E}">
        <p14:creationId xmlns:p14="http://schemas.microsoft.com/office/powerpoint/2010/main" val="1690437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1339" y="9141933"/>
            <a:ext cx="5012521" cy="422295"/>
          </a:xfrm>
          <a:prstGeom prst="rect">
            <a:avLst/>
          </a:prstGeom>
          <a:solidFill>
            <a:srgbClr val="A2C777">
              <a:alpha val="83000"/>
            </a:srgbClr>
          </a:solidFill>
        </p:spPr>
        <p:txBody>
          <a:bodyPr wrap="square">
            <a:spAutoFit/>
          </a:bodyPr>
          <a:lstStyle/>
          <a:p>
            <a:pPr marL="0" marR="0" lvl="0" indent="0" algn="ctr" defTabSz="457200" rtl="0" eaLnBrk="1" fontAlgn="auto" latinLnBrk="0" hangingPunct="1">
              <a:lnSpc>
                <a:spcPct val="115000"/>
              </a:lnSpc>
              <a:spcBef>
                <a:spcPts val="0"/>
              </a:spcBef>
              <a:spcAft>
                <a:spcPts val="1000"/>
              </a:spcAft>
              <a:buClrTx/>
              <a:buSzTx/>
              <a:buFontTx/>
              <a:buNone/>
              <a:tabLst/>
              <a:defRPr/>
            </a:pPr>
            <a:r>
              <a:rPr kumimoji="0" lang="en-US" sz="2000" b="0" i="0" u="none" strike="noStrike" kern="1200" cap="none" spc="0" normalizeH="0" baseline="0" noProof="0" dirty="0">
                <a:ln>
                  <a:noFill/>
                </a:ln>
                <a:solidFill>
                  <a:srgbClr val="4590B8"/>
                </a:solidFill>
                <a:effectLst/>
                <a:uLnTx/>
                <a:uFillTx/>
                <a:latin typeface="Eras Demi ITC" panose="020B0805030504020804" pitchFamily="34" charset="0"/>
                <a:ea typeface="Calibri" panose="020F0502020204030204" pitchFamily="34" charset="0"/>
                <a:cs typeface="Times New Roman" panose="02020603050405020304" pitchFamily="18" charset="0"/>
              </a:rPr>
              <a:t>©2025penguineducationaliceberg.com</a:t>
            </a:r>
            <a:endParaRPr kumimoji="0" lang="en-US" sz="2000" b="0" i="0" u="none" strike="noStrike" kern="1200" cap="none" spc="0" normalizeH="0" baseline="0" noProof="0" dirty="0">
              <a:ln>
                <a:noFill/>
              </a:ln>
              <a:solidFill>
                <a:prstClr val="black"/>
              </a:solidFill>
              <a:effectLst/>
              <a:uLnTx/>
              <a:uFillTx/>
              <a:latin typeface="Eras Demi ITC" panose="020B0805030504020804" pitchFamily="34" charset="0"/>
              <a:ea typeface="Calibri" panose="020F0502020204030204" pitchFamily="34" charset="0"/>
              <a:cs typeface="Times New Roman" panose="02020603050405020304" pitchFamily="18" charset="0"/>
            </a:endParaRPr>
          </a:p>
        </p:txBody>
      </p:sp>
      <p:pic>
        <p:nvPicPr>
          <p:cNvPr id="6" name="Picture 5" descr="A close up of a sign&#10;&#10;Description automatically generated">
            <a:extLst>
              <a:ext uri="{FF2B5EF4-FFF2-40B4-BE49-F238E27FC236}">
                <a16:creationId xmlns:a16="http://schemas.microsoft.com/office/drawing/2014/main" id="{9585FE1D-6022-4FCE-93B3-6FDE1AD9E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13231">
            <a:off x="3917873" y="317697"/>
            <a:ext cx="2972927" cy="3514018"/>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2398163" y="2639465"/>
            <a:ext cx="3035515" cy="400110"/>
          </a:xfrm>
          <a:prstGeom prst="rect">
            <a:avLst/>
          </a:prstGeom>
          <a:solidFill>
            <a:schemeClr val="bg1">
              <a:alpha val="90000"/>
            </a:schemeClr>
          </a:solidFill>
          <a:ln w="7620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590B8"/>
                </a:solidFill>
                <a:effectLst/>
                <a:uLnTx/>
                <a:uFillTx/>
                <a:latin typeface="Rockwell Extra Bold" panose="02060903040505020403" pitchFamily="18" charset="0"/>
                <a:ea typeface="Calibri" panose="020F0502020204030204" pitchFamily="34" charset="0"/>
                <a:cs typeface="Times New Roman" panose="02020603050405020304" pitchFamily="18" charset="0"/>
              </a:rPr>
              <a:t>Product Contains: </a:t>
            </a:r>
            <a:endParaRPr kumimoji="0" lang="en-US"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7" name="Picture 6" descr="A screenshot of a cell phone&#10;&#10;Description automatically generated">
            <a:extLst>
              <a:ext uri="{FF2B5EF4-FFF2-40B4-BE49-F238E27FC236}">
                <a16:creationId xmlns:a16="http://schemas.microsoft.com/office/drawing/2014/main" id="{C98C92B4-ED01-4B9C-85F8-E527787A5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323" y="7238323"/>
            <a:ext cx="1371600" cy="1800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rot="16200000">
            <a:off x="-1581433" y="2033496"/>
            <a:ext cx="9225632" cy="54014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10160">
                  <a:solidFill>
                    <a:schemeClr val="bg1"/>
                  </a:solidFill>
                  <a:prstDash val="solid"/>
                </a:ln>
                <a:noFill/>
                <a:effectLst>
                  <a:outerShdw blurRad="38100" dist="22860" dir="5400000" algn="tl" rotWithShape="0">
                    <a:srgbClr val="000000">
                      <a:alpha val="30000"/>
                    </a:srgbClr>
                  </a:outerShdw>
                </a:effectLst>
                <a:uLnTx/>
                <a:uFillTx/>
                <a:latin typeface="Pea Missy with a Marker" panose="02000000000000000000" pitchFamily="2" charset="0"/>
                <a:ea typeface="+mn-ea"/>
                <a:cs typeface="+mn-cs"/>
              </a:rPr>
              <a:t>Penguin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500" b="1" dirty="0">
                <a:ln w="10160">
                  <a:solidFill>
                    <a:schemeClr val="bg1"/>
                  </a:solidFill>
                  <a:prstDash val="solid"/>
                </a:ln>
                <a:noFill/>
                <a:effectLst>
                  <a:outerShdw blurRad="38100" dist="22860" dir="5400000" algn="tl" rotWithShape="0">
                    <a:srgbClr val="000000">
                      <a:alpha val="30000"/>
                    </a:srgbClr>
                  </a:outerShdw>
                </a:effectLst>
                <a:latin typeface="Pea Missy with a Marker" panose="02000000000000000000" pitchFamily="2" charset="0"/>
              </a:rPr>
              <a:t>Educational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10160">
                  <a:solidFill>
                    <a:schemeClr val="bg1"/>
                  </a:solidFill>
                  <a:prstDash val="solid"/>
                </a:ln>
                <a:noFill/>
                <a:effectLst>
                  <a:outerShdw blurRad="38100" dist="22860" dir="5400000" algn="tl" rotWithShape="0">
                    <a:srgbClr val="000000">
                      <a:alpha val="30000"/>
                    </a:srgbClr>
                  </a:outerShdw>
                </a:effectLst>
                <a:uLnTx/>
                <a:uFillTx/>
                <a:latin typeface="Pea Missy with a Marker" panose="02000000000000000000" pitchFamily="2" charset="0"/>
                <a:ea typeface="+mn-ea"/>
                <a:cs typeface="+mn-cs"/>
              </a:rPr>
              <a:t>Iceberg</a:t>
            </a:r>
          </a:p>
        </p:txBody>
      </p:sp>
      <p:pic>
        <p:nvPicPr>
          <p:cNvPr id="18" name="Picture 17" descr="A close up of a logo&#10;&#10;Description automatically generated">
            <a:extLst>
              <a:ext uri="{FF2B5EF4-FFF2-40B4-BE49-F238E27FC236}">
                <a16:creationId xmlns:a16="http://schemas.microsoft.com/office/drawing/2014/main" id="{16C77E03-5DE0-4D7B-BFAE-5C6946806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099" y="7227431"/>
            <a:ext cx="1371600" cy="1800226"/>
          </a:xfrm>
          <a:prstGeom prst="rect">
            <a:avLst/>
          </a:prstGeom>
        </p:spPr>
      </p:pic>
      <p:sp>
        <p:nvSpPr>
          <p:cNvPr id="12" name="TextBox 11"/>
          <p:cNvSpPr txBox="1"/>
          <p:nvPr/>
        </p:nvSpPr>
        <p:spPr>
          <a:xfrm>
            <a:off x="2587475" y="3165528"/>
            <a:ext cx="2748458" cy="3847207"/>
          </a:xfrm>
          <a:prstGeom prst="rect">
            <a:avLst/>
          </a:prstGeom>
          <a:solidFill>
            <a:srgbClr val="A2C777"/>
          </a:solidFill>
          <a:ln w="57150">
            <a:solidFill>
              <a:schemeClr val="tx1"/>
            </a:solidFill>
            <a:prstDash val="lgDashDotDot"/>
          </a:ln>
        </p:spPr>
        <p:txBody>
          <a:bodyPr wrap="square" rtlCol="0">
            <a:spAutoFit/>
          </a:bodyPr>
          <a:lstStyle/>
          <a:p>
            <a:pPr algn="ctr">
              <a:defRPr/>
            </a:pPr>
            <a:r>
              <a:rPr kumimoji="0" lang="en-US" sz="1600" b="1" i="0" u="none" strike="noStrike" kern="1200" normalizeH="0" baseline="0" noProof="0" dirty="0">
                <a:uLnTx/>
                <a:uFillTx/>
                <a:latin typeface="Tw Cen MT" panose="020B0602020104020603"/>
                <a:ea typeface="+mn-ea"/>
                <a:cs typeface="+mn-cs"/>
              </a:rPr>
              <a:t>28 Vocabulary Cards</a:t>
            </a:r>
          </a:p>
          <a:p>
            <a:pPr algn="ctr">
              <a:defRPr/>
            </a:pPr>
            <a:r>
              <a:rPr lang="en-US" sz="1600" b="1" dirty="0">
                <a:latin typeface="Tw Cen MT" panose="020B0602020104020603"/>
              </a:rPr>
              <a:t>J. A. Fact Anchor Charts </a:t>
            </a:r>
            <a:br>
              <a:rPr lang="en-US" sz="1600" b="1" dirty="0">
                <a:latin typeface="Tw Cen MT" panose="020B0602020104020603"/>
              </a:rPr>
            </a:br>
            <a:r>
              <a:rPr lang="en-US" sz="1600" b="1" dirty="0">
                <a:latin typeface="Tw Cen MT" panose="020B0602020104020603"/>
              </a:rPr>
              <a:t>&amp; Statement Completions</a:t>
            </a:r>
            <a:endParaRPr kumimoji="0" lang="en-US" sz="1600" b="1" i="0" u="none" strike="noStrike" kern="1200" normalizeH="0" baseline="0" noProof="0" dirty="0">
              <a:uLnTx/>
              <a:uFillTx/>
              <a:latin typeface="Tw Cen MT" panose="020B0602020104020603"/>
              <a:ea typeface="+mn-ea"/>
              <a:cs typeface="+mn-cs"/>
            </a:endParaRPr>
          </a:p>
          <a:p>
            <a:pPr algn="ctr">
              <a:defRPr/>
            </a:pPr>
            <a:r>
              <a:rPr kumimoji="0" lang="en-US" sz="1600" b="1" i="0" u="none" strike="noStrike" kern="1200" normalizeH="0" baseline="0" noProof="0" dirty="0">
                <a:uLnTx/>
                <a:uFillTx/>
                <a:latin typeface="Tw Cen MT" panose="020B0602020104020603"/>
                <a:ea typeface="+mn-ea"/>
                <a:cs typeface="+mn-cs"/>
              </a:rPr>
              <a:t>ABC Order </a:t>
            </a:r>
            <a:br>
              <a:rPr kumimoji="0" lang="en-US" sz="1600" b="1" i="0" u="none" strike="noStrike" kern="1200" normalizeH="0" baseline="0" noProof="0" dirty="0">
                <a:uLnTx/>
                <a:uFillTx/>
                <a:latin typeface="Tw Cen MT" panose="020B0602020104020603"/>
                <a:ea typeface="+mn-ea"/>
                <a:cs typeface="+mn-cs"/>
              </a:rPr>
            </a:br>
            <a:r>
              <a:rPr kumimoji="0" lang="en-US" sz="1600" i="0" u="none" strike="noStrike" kern="1200" normalizeH="0" baseline="0" noProof="0" dirty="0">
                <a:uLnTx/>
                <a:uFillTx/>
                <a:latin typeface="Tw Cen MT" panose="020B0602020104020603"/>
                <a:ea typeface="+mn-ea"/>
                <a:cs typeface="+mn-cs"/>
              </a:rPr>
              <a:t>4 versions w/ 6 words </a:t>
            </a:r>
            <a:br>
              <a:rPr kumimoji="0" lang="en-US" sz="1600" i="0" u="none" strike="noStrike" kern="1200" normalizeH="0" baseline="0" noProof="0" dirty="0">
                <a:uLnTx/>
                <a:uFillTx/>
                <a:latin typeface="Tw Cen MT" panose="020B0602020104020603"/>
                <a:ea typeface="+mn-ea"/>
                <a:cs typeface="+mn-cs"/>
              </a:rPr>
            </a:br>
            <a:r>
              <a:rPr kumimoji="0" lang="en-US" sz="1600" i="0" u="none" strike="noStrike" kern="1200" normalizeH="0" baseline="0" noProof="0" dirty="0">
                <a:uLnTx/>
                <a:uFillTx/>
                <a:latin typeface="Tw Cen MT" panose="020B0602020104020603"/>
                <a:ea typeface="+mn-ea"/>
                <a:cs typeface="+mn-cs"/>
              </a:rPr>
              <a:t>2 versions w/12 words </a:t>
            </a:r>
            <a:br>
              <a:rPr kumimoji="0" lang="en-US" sz="1600" i="0" u="none" strike="noStrike" kern="1200" normalizeH="0" baseline="0" noProof="0" dirty="0">
                <a:uLnTx/>
                <a:uFillTx/>
                <a:latin typeface="Tw Cen MT" panose="020B0602020104020603"/>
                <a:ea typeface="+mn-ea"/>
                <a:cs typeface="+mn-cs"/>
              </a:rPr>
            </a:br>
            <a:r>
              <a:rPr kumimoji="0" lang="en-US" sz="1600" i="0" u="none" strike="noStrike" kern="1200" normalizeH="0" baseline="0" noProof="0" dirty="0">
                <a:uLnTx/>
                <a:uFillTx/>
                <a:latin typeface="Tw Cen MT" panose="020B0602020104020603"/>
                <a:ea typeface="+mn-ea"/>
                <a:cs typeface="+mn-cs"/>
              </a:rPr>
              <a:t>Self-Check Cards</a:t>
            </a:r>
          </a:p>
          <a:p>
            <a:pPr algn="ctr">
              <a:defRPr/>
            </a:pPr>
            <a:r>
              <a:rPr kumimoji="0" lang="en-US" sz="1600" b="1" i="0" u="none" strike="noStrike" kern="1200" normalizeH="0" baseline="0" noProof="0" dirty="0">
                <a:uLnTx/>
                <a:uFillTx/>
                <a:latin typeface="Tw Cen MT" panose="020B0602020104020603"/>
                <a:ea typeface="+mn-ea"/>
                <a:cs typeface="+mn-cs"/>
              </a:rPr>
              <a:t>Word Searches</a:t>
            </a:r>
            <a:br>
              <a:rPr kumimoji="0" lang="en-US" sz="1600" i="0" u="none" strike="noStrike" kern="1200" normalizeH="0" baseline="0" noProof="0" dirty="0">
                <a:uLnTx/>
                <a:uFillTx/>
                <a:latin typeface="Tw Cen MT" panose="020B0602020104020603"/>
                <a:ea typeface="+mn-ea"/>
                <a:cs typeface="+mn-cs"/>
              </a:rPr>
            </a:br>
            <a:r>
              <a:rPr kumimoji="0" lang="en-US" sz="1600" i="0" u="none" strike="noStrike" kern="1200" normalizeH="0" baseline="0" noProof="0" dirty="0">
                <a:uLnTx/>
                <a:uFillTx/>
                <a:latin typeface="Tw Cen MT" panose="020B0602020104020603"/>
                <a:ea typeface="+mn-ea"/>
                <a:cs typeface="+mn-cs"/>
              </a:rPr>
              <a:t>4 versions w/ 6 words </a:t>
            </a:r>
            <a:br>
              <a:rPr kumimoji="0" lang="en-US" sz="1600" i="0" u="none" strike="noStrike" kern="1200" normalizeH="0" baseline="0" noProof="0" dirty="0">
                <a:uLnTx/>
                <a:uFillTx/>
                <a:latin typeface="Tw Cen MT" panose="020B0602020104020603"/>
                <a:ea typeface="+mn-ea"/>
                <a:cs typeface="+mn-cs"/>
              </a:rPr>
            </a:br>
            <a:r>
              <a:rPr kumimoji="0" lang="en-US" sz="1600" i="0" u="none" strike="noStrike" kern="1200" normalizeH="0" baseline="0" noProof="0" dirty="0">
                <a:uLnTx/>
                <a:uFillTx/>
                <a:latin typeface="Tw Cen MT" panose="020B0602020104020603"/>
                <a:ea typeface="+mn-ea"/>
                <a:cs typeface="+mn-cs"/>
              </a:rPr>
              <a:t>2 versions w/12 words</a:t>
            </a:r>
            <a:br>
              <a:rPr kumimoji="0" lang="en-US" sz="1600" i="0" u="none" strike="noStrike" kern="1200" normalizeH="0" baseline="0" noProof="0" dirty="0">
                <a:uLnTx/>
                <a:uFillTx/>
                <a:latin typeface="Tw Cen MT" panose="020B0602020104020603"/>
                <a:ea typeface="+mn-ea"/>
                <a:cs typeface="+mn-cs"/>
              </a:rPr>
            </a:br>
            <a:r>
              <a:rPr kumimoji="0" lang="en-US" sz="1600" i="0" u="none" strike="noStrike" kern="1200" normalizeH="0" baseline="0" noProof="0" dirty="0">
                <a:uLnTx/>
                <a:uFillTx/>
                <a:latin typeface="Tw Cen MT" panose="020B0602020104020603"/>
                <a:ea typeface="+mn-ea"/>
                <a:cs typeface="+mn-cs"/>
              </a:rPr>
              <a:t>Self-Check Cards</a:t>
            </a:r>
          </a:p>
          <a:p>
            <a:pPr algn="ctr">
              <a:defRPr/>
            </a:pPr>
            <a:r>
              <a:rPr kumimoji="0" lang="en-US" sz="1600" b="1" i="0" u="none" strike="noStrike" kern="1200" normalizeH="0" baseline="0" noProof="0" dirty="0">
                <a:uLnTx/>
                <a:uFillTx/>
                <a:latin typeface="Tw Cen MT" panose="020B0602020104020603"/>
                <a:ea typeface="+mn-ea"/>
                <a:cs typeface="+mn-cs"/>
              </a:rPr>
              <a:t>Rainbow Words</a:t>
            </a:r>
            <a:br>
              <a:rPr kumimoji="0" lang="en-US" sz="1600" i="0" u="none" strike="noStrike" kern="1200" normalizeH="0" baseline="0" noProof="0" dirty="0">
                <a:uLnTx/>
                <a:uFillTx/>
                <a:latin typeface="Tw Cen MT" panose="020B0602020104020603"/>
                <a:ea typeface="+mn-ea"/>
                <a:cs typeface="+mn-cs"/>
              </a:rPr>
            </a:br>
            <a:r>
              <a:rPr kumimoji="0" lang="en-US" sz="1600" i="0" u="none" strike="noStrike" kern="1200" normalizeH="0" baseline="0" noProof="0" dirty="0">
                <a:uLnTx/>
                <a:uFillTx/>
                <a:latin typeface="Tw Cen MT" panose="020B0602020104020603"/>
                <a:ea typeface="+mn-ea"/>
                <a:cs typeface="+mn-cs"/>
              </a:rPr>
              <a:t>4 versions with 6 words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normalizeH="0" baseline="0" noProof="0" dirty="0">
                <a:uLnTx/>
                <a:uFillTx/>
                <a:latin typeface="Tw Cen MT" panose="020B0602020104020603"/>
                <a:ea typeface="+mn-ea"/>
                <a:cs typeface="+mn-cs"/>
              </a:rPr>
              <a:t>Rainbow Words &amp; Sentences</a:t>
            </a:r>
            <a:br>
              <a:rPr kumimoji="0" lang="en-US" sz="1600" b="1" i="0" u="none" strike="noStrike" kern="1200" normalizeH="0" baseline="0" noProof="0" dirty="0">
                <a:uLnTx/>
                <a:uFillTx/>
                <a:latin typeface="Tw Cen MT" panose="020B0602020104020603"/>
                <a:ea typeface="+mn-ea"/>
                <a:cs typeface="+mn-cs"/>
              </a:rPr>
            </a:br>
            <a:r>
              <a:rPr kumimoji="0" lang="en-US" sz="1600" i="0" u="none" strike="noStrike" kern="1200" normalizeH="0" baseline="0" noProof="0" dirty="0">
                <a:uLnTx/>
                <a:uFillTx/>
                <a:latin typeface="Tw Cen MT" panose="020B0602020104020603"/>
                <a:ea typeface="+mn-ea"/>
                <a:cs typeface="+mn-cs"/>
              </a:rPr>
              <a:t>2 versions with 6 words</a:t>
            </a:r>
            <a:endParaRPr kumimoji="0" lang="en-US" sz="1600" b="1" i="0" u="none" strike="noStrike" kern="1200" normalizeH="0" baseline="0" noProof="0" dirty="0">
              <a:uLnTx/>
              <a:uFillTx/>
              <a:latin typeface="Tw Cen MT" panose="020B0602020104020603"/>
              <a:ea typeface="+mn-ea"/>
              <a:cs typeface="+mn-cs"/>
            </a:endParaRPr>
          </a:p>
        </p:txBody>
      </p:sp>
      <p:pic>
        <p:nvPicPr>
          <p:cNvPr id="20" name="Picture 19" descr="A close up of a map&#10;&#10;Description automatically generated">
            <a:extLst>
              <a:ext uri="{FF2B5EF4-FFF2-40B4-BE49-F238E27FC236}">
                <a16:creationId xmlns:a16="http://schemas.microsoft.com/office/drawing/2014/main" id="{55E12FFC-428A-4652-AE73-9252FA5519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63372" y="7092242"/>
            <a:ext cx="1577601" cy="2070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descr="A close up of text on a white background&#10;&#10;Description automatically generated">
            <a:extLst>
              <a:ext uri="{FF2B5EF4-FFF2-40B4-BE49-F238E27FC236}">
                <a16:creationId xmlns:a16="http://schemas.microsoft.com/office/drawing/2014/main" id="{D586D45F-733E-4800-A95B-C517D3C2DB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409" y="3420823"/>
            <a:ext cx="1371600" cy="1800226"/>
          </a:xfrm>
          <a:prstGeom prst="rect">
            <a:avLst/>
          </a:prstGeom>
        </p:spPr>
      </p:pic>
      <p:pic>
        <p:nvPicPr>
          <p:cNvPr id="24" name="Picture 23" descr="A close up of a piece of paper&#10;&#10;Description automatically generated">
            <a:extLst>
              <a:ext uri="{FF2B5EF4-FFF2-40B4-BE49-F238E27FC236}">
                <a16:creationId xmlns:a16="http://schemas.microsoft.com/office/drawing/2014/main" id="{81DCE5A8-A77E-4979-A21C-A9FD81D721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390979" y="4999110"/>
            <a:ext cx="1868406" cy="2452285"/>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658B93B0-0404-4E7D-BAF9-D8729D763D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229" y="2764104"/>
            <a:ext cx="1371600" cy="1800226"/>
          </a:xfrm>
          <a:prstGeom prst="rect">
            <a:avLst/>
          </a:prstGeom>
        </p:spPr>
      </p:pic>
      <p:pic>
        <p:nvPicPr>
          <p:cNvPr id="27" name="Picture 26">
            <a:extLst>
              <a:ext uri="{FF2B5EF4-FFF2-40B4-BE49-F238E27FC236}">
                <a16:creationId xmlns:a16="http://schemas.microsoft.com/office/drawing/2014/main" id="{86A21A2F-49A8-4D22-BBDD-897DC8AE99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6628" y="902538"/>
            <a:ext cx="1371600" cy="1800226"/>
          </a:xfrm>
          <a:prstGeom prst="rect">
            <a:avLst/>
          </a:prstGeom>
        </p:spPr>
      </p:pic>
      <p:pic>
        <p:nvPicPr>
          <p:cNvPr id="28" name="Picture 27">
            <a:extLst>
              <a:ext uri="{FF2B5EF4-FFF2-40B4-BE49-F238E27FC236}">
                <a16:creationId xmlns:a16="http://schemas.microsoft.com/office/drawing/2014/main" id="{1E4DB71A-C773-42C5-B3EE-32ADA9797C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0573" y="226446"/>
            <a:ext cx="1371600" cy="1800226"/>
          </a:xfrm>
          <a:prstGeom prst="rect">
            <a:avLst/>
          </a:prstGeom>
        </p:spPr>
      </p:pic>
      <p:pic>
        <p:nvPicPr>
          <p:cNvPr id="29" name="Picture 28" descr="A screenshot of a cell phone&#10;&#10;Description automatically generated">
            <a:extLst>
              <a:ext uri="{FF2B5EF4-FFF2-40B4-BE49-F238E27FC236}">
                <a16:creationId xmlns:a16="http://schemas.microsoft.com/office/drawing/2014/main" id="{BBFAE4FB-9296-4C8A-B2A4-C4C761DF1CB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25726" y="5212510"/>
            <a:ext cx="1371600"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descr="A screenshot of a cell phone&#10;&#10;Description automatically generated">
            <a:extLst>
              <a:ext uri="{FF2B5EF4-FFF2-40B4-BE49-F238E27FC236}">
                <a16:creationId xmlns:a16="http://schemas.microsoft.com/office/drawing/2014/main" id="{0FF1B8F8-C0BF-426C-A81F-72496FC8903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40169" y="4067796"/>
            <a:ext cx="1371600"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A0884BA3-BA05-4250-9596-A54050136D31}"/>
              </a:ext>
            </a:extLst>
          </p:cNvPr>
          <p:cNvSpPr txBox="1"/>
          <p:nvPr/>
        </p:nvSpPr>
        <p:spPr>
          <a:xfrm>
            <a:off x="2236654" y="241299"/>
            <a:ext cx="1683937" cy="1815882"/>
          </a:xfrm>
          <a:custGeom>
            <a:avLst/>
            <a:gdLst>
              <a:gd name="connsiteX0" fmla="*/ 0 w 1683937"/>
              <a:gd name="connsiteY0" fmla="*/ 0 h 1815882"/>
              <a:gd name="connsiteX1" fmla="*/ 594991 w 1683937"/>
              <a:gd name="connsiteY1" fmla="*/ 0 h 1815882"/>
              <a:gd name="connsiteX2" fmla="*/ 1139464 w 1683937"/>
              <a:gd name="connsiteY2" fmla="*/ 0 h 1815882"/>
              <a:gd name="connsiteX3" fmla="*/ 1683937 w 1683937"/>
              <a:gd name="connsiteY3" fmla="*/ 0 h 1815882"/>
              <a:gd name="connsiteX4" fmla="*/ 1683937 w 1683937"/>
              <a:gd name="connsiteY4" fmla="*/ 453971 h 1815882"/>
              <a:gd name="connsiteX5" fmla="*/ 1683937 w 1683937"/>
              <a:gd name="connsiteY5" fmla="*/ 853465 h 1815882"/>
              <a:gd name="connsiteX6" fmla="*/ 1683937 w 1683937"/>
              <a:gd name="connsiteY6" fmla="*/ 1252959 h 1815882"/>
              <a:gd name="connsiteX7" fmla="*/ 1683937 w 1683937"/>
              <a:gd name="connsiteY7" fmla="*/ 1815882 h 1815882"/>
              <a:gd name="connsiteX8" fmla="*/ 1173143 w 1683937"/>
              <a:gd name="connsiteY8" fmla="*/ 1815882 h 1815882"/>
              <a:gd name="connsiteX9" fmla="*/ 628670 w 1683937"/>
              <a:gd name="connsiteY9" fmla="*/ 1815882 h 1815882"/>
              <a:gd name="connsiteX10" fmla="*/ 0 w 1683937"/>
              <a:gd name="connsiteY10" fmla="*/ 1815882 h 1815882"/>
              <a:gd name="connsiteX11" fmla="*/ 0 w 1683937"/>
              <a:gd name="connsiteY11" fmla="*/ 1416388 h 1815882"/>
              <a:gd name="connsiteX12" fmla="*/ 0 w 1683937"/>
              <a:gd name="connsiteY12" fmla="*/ 980576 h 1815882"/>
              <a:gd name="connsiteX13" fmla="*/ 0 w 1683937"/>
              <a:gd name="connsiteY13" fmla="*/ 544765 h 1815882"/>
              <a:gd name="connsiteX14" fmla="*/ 0 w 1683937"/>
              <a:gd name="connsiteY14" fmla="*/ 0 h 18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83937" h="1815882" fill="none" extrusionOk="0">
                <a:moveTo>
                  <a:pt x="0" y="0"/>
                </a:moveTo>
                <a:cubicBezTo>
                  <a:pt x="188783" y="-33895"/>
                  <a:pt x="474103" y="4990"/>
                  <a:pt x="594991" y="0"/>
                </a:cubicBezTo>
                <a:cubicBezTo>
                  <a:pt x="715879" y="-4990"/>
                  <a:pt x="1007743" y="62935"/>
                  <a:pt x="1139464" y="0"/>
                </a:cubicBezTo>
                <a:cubicBezTo>
                  <a:pt x="1271185" y="-62935"/>
                  <a:pt x="1433564" y="21926"/>
                  <a:pt x="1683937" y="0"/>
                </a:cubicBezTo>
                <a:cubicBezTo>
                  <a:pt x="1685085" y="214147"/>
                  <a:pt x="1646849" y="235341"/>
                  <a:pt x="1683937" y="453971"/>
                </a:cubicBezTo>
                <a:cubicBezTo>
                  <a:pt x="1721025" y="672601"/>
                  <a:pt x="1668100" y="726577"/>
                  <a:pt x="1683937" y="853465"/>
                </a:cubicBezTo>
                <a:cubicBezTo>
                  <a:pt x="1699774" y="980353"/>
                  <a:pt x="1681914" y="1079120"/>
                  <a:pt x="1683937" y="1252959"/>
                </a:cubicBezTo>
                <a:cubicBezTo>
                  <a:pt x="1685960" y="1426798"/>
                  <a:pt x="1672712" y="1605766"/>
                  <a:pt x="1683937" y="1815882"/>
                </a:cubicBezTo>
                <a:cubicBezTo>
                  <a:pt x="1436025" y="1842032"/>
                  <a:pt x="1392767" y="1759005"/>
                  <a:pt x="1173143" y="1815882"/>
                </a:cubicBezTo>
                <a:cubicBezTo>
                  <a:pt x="953519" y="1872759"/>
                  <a:pt x="758357" y="1789437"/>
                  <a:pt x="628670" y="1815882"/>
                </a:cubicBezTo>
                <a:cubicBezTo>
                  <a:pt x="498983" y="1842327"/>
                  <a:pt x="256381" y="1782485"/>
                  <a:pt x="0" y="1815882"/>
                </a:cubicBezTo>
                <a:cubicBezTo>
                  <a:pt x="-36984" y="1689002"/>
                  <a:pt x="42480" y="1567133"/>
                  <a:pt x="0" y="1416388"/>
                </a:cubicBezTo>
                <a:cubicBezTo>
                  <a:pt x="-42480" y="1265643"/>
                  <a:pt x="2884" y="1120517"/>
                  <a:pt x="0" y="980576"/>
                </a:cubicBezTo>
                <a:cubicBezTo>
                  <a:pt x="-2884" y="840635"/>
                  <a:pt x="15971" y="644472"/>
                  <a:pt x="0" y="544765"/>
                </a:cubicBezTo>
                <a:cubicBezTo>
                  <a:pt x="-15971" y="445058"/>
                  <a:pt x="46003" y="176994"/>
                  <a:pt x="0" y="0"/>
                </a:cubicBezTo>
                <a:close/>
              </a:path>
              <a:path w="1683937" h="1815882" stroke="0" extrusionOk="0">
                <a:moveTo>
                  <a:pt x="0" y="0"/>
                </a:moveTo>
                <a:cubicBezTo>
                  <a:pt x="235298" y="-68525"/>
                  <a:pt x="409832" y="42042"/>
                  <a:pt x="578152" y="0"/>
                </a:cubicBezTo>
                <a:cubicBezTo>
                  <a:pt x="746472" y="-42042"/>
                  <a:pt x="961096" y="43990"/>
                  <a:pt x="1139464" y="0"/>
                </a:cubicBezTo>
                <a:cubicBezTo>
                  <a:pt x="1317832" y="-43990"/>
                  <a:pt x="1555718" y="63938"/>
                  <a:pt x="1683937" y="0"/>
                </a:cubicBezTo>
                <a:cubicBezTo>
                  <a:pt x="1732672" y="109043"/>
                  <a:pt x="1683797" y="215209"/>
                  <a:pt x="1683937" y="417653"/>
                </a:cubicBezTo>
                <a:cubicBezTo>
                  <a:pt x="1684077" y="620097"/>
                  <a:pt x="1647464" y="735037"/>
                  <a:pt x="1683937" y="835306"/>
                </a:cubicBezTo>
                <a:cubicBezTo>
                  <a:pt x="1720410" y="935575"/>
                  <a:pt x="1653248" y="1204745"/>
                  <a:pt x="1683937" y="1325594"/>
                </a:cubicBezTo>
                <a:cubicBezTo>
                  <a:pt x="1714626" y="1446443"/>
                  <a:pt x="1651871" y="1610348"/>
                  <a:pt x="1683937" y="1815882"/>
                </a:cubicBezTo>
                <a:cubicBezTo>
                  <a:pt x="1560571" y="1877582"/>
                  <a:pt x="1359399" y="1762845"/>
                  <a:pt x="1088946" y="1815882"/>
                </a:cubicBezTo>
                <a:cubicBezTo>
                  <a:pt x="818493" y="1868919"/>
                  <a:pt x="683712" y="1806876"/>
                  <a:pt x="561312" y="1815882"/>
                </a:cubicBezTo>
                <a:cubicBezTo>
                  <a:pt x="438912" y="1824888"/>
                  <a:pt x="191453" y="1804016"/>
                  <a:pt x="0" y="1815882"/>
                </a:cubicBezTo>
                <a:cubicBezTo>
                  <a:pt x="-49325" y="1602491"/>
                  <a:pt x="15604" y="1511062"/>
                  <a:pt x="0" y="1343753"/>
                </a:cubicBezTo>
                <a:cubicBezTo>
                  <a:pt x="-15604" y="1176444"/>
                  <a:pt x="50018" y="1088348"/>
                  <a:pt x="0" y="926100"/>
                </a:cubicBezTo>
                <a:cubicBezTo>
                  <a:pt x="-50018" y="763852"/>
                  <a:pt x="54731" y="614846"/>
                  <a:pt x="0" y="435812"/>
                </a:cubicBezTo>
                <a:cubicBezTo>
                  <a:pt x="-54731" y="256778"/>
                  <a:pt x="40391" y="147731"/>
                  <a:pt x="0" y="0"/>
                </a:cubicBezTo>
                <a:close/>
              </a:path>
            </a:pathLst>
          </a:custGeom>
          <a:solidFill>
            <a:srgbClr val="C9B080"/>
          </a:solidFill>
          <a:ln w="76200">
            <a:solidFill>
              <a:srgbClr val="A2C777"/>
            </a:solidFill>
            <a:extLst>
              <a:ext uri="{C807C97D-BFC1-408E-A445-0C87EB9F89A2}">
                <ask:lineSketchStyleProps xmlns:ask="http://schemas.microsoft.com/office/drawing/2018/sketchyshapes" sd="3895054803">
                  <a:prstGeom prst="rect">
                    <a:avLst/>
                  </a:prstGeom>
                  <ask:type>
                    <ask:lineSketchScribble/>
                  </ask:type>
                </ask:lineSketchStyleProps>
              </a:ext>
            </a:extLst>
          </a:ln>
        </p:spPr>
        <p:txBody>
          <a:bodyPr wrap="square" rtlCol="0">
            <a:spAutoFit/>
          </a:bodyPr>
          <a:lstStyle/>
          <a:p>
            <a:pPr algn="ctr"/>
            <a:r>
              <a:rPr lang="en-US" sz="2800" dirty="0">
                <a:latin typeface="Rockwell" panose="02060603020205020403" pitchFamily="18" charset="0"/>
              </a:rPr>
              <a:t>More Johnny Fun at TpT!!</a:t>
            </a:r>
          </a:p>
        </p:txBody>
      </p:sp>
    </p:spTree>
    <p:extLst>
      <p:ext uri="{BB962C8B-B14F-4D97-AF65-F5344CB8AC3E}">
        <p14:creationId xmlns:p14="http://schemas.microsoft.com/office/powerpoint/2010/main" val="2932882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97"/>
          <p:cNvSpPr txBox="1"/>
          <p:nvPr/>
        </p:nvSpPr>
        <p:spPr>
          <a:xfrm>
            <a:off x="44636" y="68183"/>
            <a:ext cx="4175821" cy="2002828"/>
          </a:xfrm>
          <a:custGeom>
            <a:avLst/>
            <a:gdLst>
              <a:gd name="connsiteX0" fmla="*/ 0 w 4175821"/>
              <a:gd name="connsiteY0" fmla="*/ 0 h 2002828"/>
              <a:gd name="connsiteX1" fmla="*/ 596546 w 4175821"/>
              <a:gd name="connsiteY1" fmla="*/ 0 h 2002828"/>
              <a:gd name="connsiteX2" fmla="*/ 1234850 w 4175821"/>
              <a:gd name="connsiteY2" fmla="*/ 0 h 2002828"/>
              <a:gd name="connsiteX3" fmla="*/ 1914912 w 4175821"/>
              <a:gd name="connsiteY3" fmla="*/ 0 h 2002828"/>
              <a:gd name="connsiteX4" fmla="*/ 2469700 w 4175821"/>
              <a:gd name="connsiteY4" fmla="*/ 0 h 2002828"/>
              <a:gd name="connsiteX5" fmla="*/ 3108004 w 4175821"/>
              <a:gd name="connsiteY5" fmla="*/ 0 h 2002828"/>
              <a:gd name="connsiteX6" fmla="*/ 3662792 w 4175821"/>
              <a:gd name="connsiteY6" fmla="*/ 0 h 2002828"/>
              <a:gd name="connsiteX7" fmla="*/ 4175821 w 4175821"/>
              <a:gd name="connsiteY7" fmla="*/ 0 h 2002828"/>
              <a:gd name="connsiteX8" fmla="*/ 4175821 w 4175821"/>
              <a:gd name="connsiteY8" fmla="*/ 500707 h 2002828"/>
              <a:gd name="connsiteX9" fmla="*/ 4175821 w 4175821"/>
              <a:gd name="connsiteY9" fmla="*/ 1001414 h 2002828"/>
              <a:gd name="connsiteX10" fmla="*/ 4175821 w 4175821"/>
              <a:gd name="connsiteY10" fmla="*/ 1482093 h 2002828"/>
              <a:gd name="connsiteX11" fmla="*/ 4175821 w 4175821"/>
              <a:gd name="connsiteY11" fmla="*/ 2002828 h 2002828"/>
              <a:gd name="connsiteX12" fmla="*/ 3704550 w 4175821"/>
              <a:gd name="connsiteY12" fmla="*/ 2002828 h 2002828"/>
              <a:gd name="connsiteX13" fmla="*/ 3108004 w 4175821"/>
              <a:gd name="connsiteY13" fmla="*/ 2002828 h 2002828"/>
              <a:gd name="connsiteX14" fmla="*/ 2469700 w 4175821"/>
              <a:gd name="connsiteY14" fmla="*/ 2002828 h 2002828"/>
              <a:gd name="connsiteX15" fmla="*/ 1998429 w 4175821"/>
              <a:gd name="connsiteY15" fmla="*/ 2002828 h 2002828"/>
              <a:gd name="connsiteX16" fmla="*/ 1401883 w 4175821"/>
              <a:gd name="connsiteY16" fmla="*/ 2002828 h 2002828"/>
              <a:gd name="connsiteX17" fmla="*/ 930612 w 4175821"/>
              <a:gd name="connsiteY17" fmla="*/ 2002828 h 2002828"/>
              <a:gd name="connsiteX18" fmla="*/ 0 w 4175821"/>
              <a:gd name="connsiteY18" fmla="*/ 2002828 h 2002828"/>
              <a:gd name="connsiteX19" fmla="*/ 0 w 4175821"/>
              <a:gd name="connsiteY19" fmla="*/ 1542178 h 2002828"/>
              <a:gd name="connsiteX20" fmla="*/ 0 w 4175821"/>
              <a:gd name="connsiteY20" fmla="*/ 1001414 h 2002828"/>
              <a:gd name="connsiteX21" fmla="*/ 0 w 4175821"/>
              <a:gd name="connsiteY21" fmla="*/ 480679 h 2002828"/>
              <a:gd name="connsiteX22" fmla="*/ 0 w 4175821"/>
              <a:gd name="connsiteY22" fmla="*/ 0 h 200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75821" h="2002828" fill="none" extrusionOk="0">
                <a:moveTo>
                  <a:pt x="0" y="0"/>
                </a:moveTo>
                <a:cubicBezTo>
                  <a:pt x="132762" y="-33820"/>
                  <a:pt x="299999" y="26027"/>
                  <a:pt x="596546" y="0"/>
                </a:cubicBezTo>
                <a:cubicBezTo>
                  <a:pt x="893093" y="-26027"/>
                  <a:pt x="960548" y="75710"/>
                  <a:pt x="1234850" y="0"/>
                </a:cubicBezTo>
                <a:cubicBezTo>
                  <a:pt x="1509152" y="-75710"/>
                  <a:pt x="1712225" y="60304"/>
                  <a:pt x="1914912" y="0"/>
                </a:cubicBezTo>
                <a:cubicBezTo>
                  <a:pt x="2117599" y="-60304"/>
                  <a:pt x="2355953" y="62918"/>
                  <a:pt x="2469700" y="0"/>
                </a:cubicBezTo>
                <a:cubicBezTo>
                  <a:pt x="2583447" y="-62918"/>
                  <a:pt x="2953513" y="38454"/>
                  <a:pt x="3108004" y="0"/>
                </a:cubicBezTo>
                <a:cubicBezTo>
                  <a:pt x="3262495" y="-38454"/>
                  <a:pt x="3406935" y="36851"/>
                  <a:pt x="3662792" y="0"/>
                </a:cubicBezTo>
                <a:cubicBezTo>
                  <a:pt x="3918649" y="-36851"/>
                  <a:pt x="3935628" y="52201"/>
                  <a:pt x="4175821" y="0"/>
                </a:cubicBezTo>
                <a:cubicBezTo>
                  <a:pt x="4209643" y="217675"/>
                  <a:pt x="4124323" y="281245"/>
                  <a:pt x="4175821" y="500707"/>
                </a:cubicBezTo>
                <a:cubicBezTo>
                  <a:pt x="4227319" y="720169"/>
                  <a:pt x="4127889" y="891025"/>
                  <a:pt x="4175821" y="1001414"/>
                </a:cubicBezTo>
                <a:cubicBezTo>
                  <a:pt x="4223753" y="1111803"/>
                  <a:pt x="4166481" y="1298825"/>
                  <a:pt x="4175821" y="1482093"/>
                </a:cubicBezTo>
                <a:cubicBezTo>
                  <a:pt x="4185161" y="1665361"/>
                  <a:pt x="4155767" y="1829238"/>
                  <a:pt x="4175821" y="2002828"/>
                </a:cubicBezTo>
                <a:cubicBezTo>
                  <a:pt x="3992847" y="2047713"/>
                  <a:pt x="3877400" y="1954998"/>
                  <a:pt x="3704550" y="2002828"/>
                </a:cubicBezTo>
                <a:cubicBezTo>
                  <a:pt x="3531700" y="2050658"/>
                  <a:pt x="3372581" y="1940739"/>
                  <a:pt x="3108004" y="2002828"/>
                </a:cubicBezTo>
                <a:cubicBezTo>
                  <a:pt x="2843427" y="2064917"/>
                  <a:pt x="2706540" y="1982315"/>
                  <a:pt x="2469700" y="2002828"/>
                </a:cubicBezTo>
                <a:cubicBezTo>
                  <a:pt x="2232860" y="2023341"/>
                  <a:pt x="2098750" y="1998547"/>
                  <a:pt x="1998429" y="2002828"/>
                </a:cubicBezTo>
                <a:cubicBezTo>
                  <a:pt x="1898108" y="2007109"/>
                  <a:pt x="1566805" y="1958555"/>
                  <a:pt x="1401883" y="2002828"/>
                </a:cubicBezTo>
                <a:cubicBezTo>
                  <a:pt x="1236961" y="2047101"/>
                  <a:pt x="1029073" y="1997376"/>
                  <a:pt x="930612" y="2002828"/>
                </a:cubicBezTo>
                <a:cubicBezTo>
                  <a:pt x="832151" y="2008280"/>
                  <a:pt x="219710" y="1941430"/>
                  <a:pt x="0" y="2002828"/>
                </a:cubicBezTo>
                <a:cubicBezTo>
                  <a:pt x="-2245" y="1798859"/>
                  <a:pt x="14350" y="1680700"/>
                  <a:pt x="0" y="1542178"/>
                </a:cubicBezTo>
                <a:cubicBezTo>
                  <a:pt x="-14350" y="1403656"/>
                  <a:pt x="58661" y="1161789"/>
                  <a:pt x="0" y="1001414"/>
                </a:cubicBezTo>
                <a:cubicBezTo>
                  <a:pt x="-58661" y="841039"/>
                  <a:pt x="42755" y="736113"/>
                  <a:pt x="0" y="480679"/>
                </a:cubicBezTo>
                <a:cubicBezTo>
                  <a:pt x="-42755" y="225245"/>
                  <a:pt x="19210" y="174628"/>
                  <a:pt x="0" y="0"/>
                </a:cubicBezTo>
                <a:close/>
              </a:path>
              <a:path w="4175821" h="2002828" stroke="0" extrusionOk="0">
                <a:moveTo>
                  <a:pt x="0" y="0"/>
                </a:moveTo>
                <a:cubicBezTo>
                  <a:pt x="225172" y="-34393"/>
                  <a:pt x="258403" y="14376"/>
                  <a:pt x="471271" y="0"/>
                </a:cubicBezTo>
                <a:cubicBezTo>
                  <a:pt x="684139" y="-14376"/>
                  <a:pt x="1006554" y="54366"/>
                  <a:pt x="1151334" y="0"/>
                </a:cubicBezTo>
                <a:cubicBezTo>
                  <a:pt x="1296114" y="-54366"/>
                  <a:pt x="1548361" y="63976"/>
                  <a:pt x="1831396" y="0"/>
                </a:cubicBezTo>
                <a:cubicBezTo>
                  <a:pt x="2114431" y="-63976"/>
                  <a:pt x="2272145" y="67643"/>
                  <a:pt x="2469700" y="0"/>
                </a:cubicBezTo>
                <a:cubicBezTo>
                  <a:pt x="2667255" y="-67643"/>
                  <a:pt x="2761687" y="21296"/>
                  <a:pt x="2940971" y="0"/>
                </a:cubicBezTo>
                <a:cubicBezTo>
                  <a:pt x="3120255" y="-21296"/>
                  <a:pt x="3277846" y="24329"/>
                  <a:pt x="3537517" y="0"/>
                </a:cubicBezTo>
                <a:cubicBezTo>
                  <a:pt x="3797188" y="-24329"/>
                  <a:pt x="4047893" y="73583"/>
                  <a:pt x="4175821" y="0"/>
                </a:cubicBezTo>
                <a:cubicBezTo>
                  <a:pt x="4201619" y="202233"/>
                  <a:pt x="4114663" y="378370"/>
                  <a:pt x="4175821" y="540764"/>
                </a:cubicBezTo>
                <a:cubicBezTo>
                  <a:pt x="4236979" y="703158"/>
                  <a:pt x="4133419" y="824334"/>
                  <a:pt x="4175821" y="1001414"/>
                </a:cubicBezTo>
                <a:cubicBezTo>
                  <a:pt x="4218223" y="1178494"/>
                  <a:pt x="4163676" y="1384448"/>
                  <a:pt x="4175821" y="1482093"/>
                </a:cubicBezTo>
                <a:cubicBezTo>
                  <a:pt x="4187966" y="1579738"/>
                  <a:pt x="4151292" y="1843932"/>
                  <a:pt x="4175821" y="2002828"/>
                </a:cubicBezTo>
                <a:cubicBezTo>
                  <a:pt x="3996985" y="2046943"/>
                  <a:pt x="3778756" y="1952102"/>
                  <a:pt x="3495759" y="2002828"/>
                </a:cubicBezTo>
                <a:cubicBezTo>
                  <a:pt x="3212762" y="2053554"/>
                  <a:pt x="3255491" y="1979210"/>
                  <a:pt x="3024487" y="2002828"/>
                </a:cubicBezTo>
                <a:cubicBezTo>
                  <a:pt x="2793483" y="2026446"/>
                  <a:pt x="2744443" y="1966976"/>
                  <a:pt x="2469700" y="2002828"/>
                </a:cubicBezTo>
                <a:cubicBezTo>
                  <a:pt x="2194957" y="2038680"/>
                  <a:pt x="2174999" y="1968374"/>
                  <a:pt x="1998429" y="2002828"/>
                </a:cubicBezTo>
                <a:cubicBezTo>
                  <a:pt x="1821859" y="2037282"/>
                  <a:pt x="1526742" y="1971109"/>
                  <a:pt x="1401883" y="2002828"/>
                </a:cubicBezTo>
                <a:cubicBezTo>
                  <a:pt x="1277024" y="2034547"/>
                  <a:pt x="1094701" y="1940594"/>
                  <a:pt x="847095" y="2002828"/>
                </a:cubicBezTo>
                <a:cubicBezTo>
                  <a:pt x="599489" y="2065062"/>
                  <a:pt x="362095" y="1994937"/>
                  <a:pt x="0" y="2002828"/>
                </a:cubicBezTo>
                <a:cubicBezTo>
                  <a:pt x="-15420" y="1871600"/>
                  <a:pt x="44653" y="1777616"/>
                  <a:pt x="0" y="1562206"/>
                </a:cubicBezTo>
                <a:cubicBezTo>
                  <a:pt x="-44653" y="1346796"/>
                  <a:pt x="2309" y="1303886"/>
                  <a:pt x="0" y="1081527"/>
                </a:cubicBezTo>
                <a:cubicBezTo>
                  <a:pt x="-2309" y="859168"/>
                  <a:pt x="19135" y="741301"/>
                  <a:pt x="0" y="620877"/>
                </a:cubicBezTo>
                <a:cubicBezTo>
                  <a:pt x="-19135" y="500453"/>
                  <a:pt x="20284" y="131878"/>
                  <a:pt x="0" y="0"/>
                </a:cubicBezTo>
                <a:close/>
              </a:path>
            </a:pathLst>
          </a:custGeom>
          <a:gradFill flip="none" rotWithShape="1">
            <a:gsLst>
              <a:gs pos="0">
                <a:srgbClr val="A2C777">
                  <a:tint val="66000"/>
                  <a:satMod val="160000"/>
                </a:srgbClr>
              </a:gs>
              <a:gs pos="50000">
                <a:srgbClr val="A2C777">
                  <a:tint val="44500"/>
                  <a:satMod val="160000"/>
                </a:srgbClr>
              </a:gs>
              <a:gs pos="100000">
                <a:srgbClr val="A2C777">
                  <a:tint val="23500"/>
                  <a:satMod val="160000"/>
                </a:srgbClr>
              </a:gs>
            </a:gsLst>
            <a:lin ang="2700000" scaled="1"/>
            <a:tileRect/>
          </a:gradFill>
          <a:ln w="76200">
            <a:solidFill>
              <a:srgbClr val="45CBE8"/>
            </a:solidFill>
            <a:extLst>
              <a:ext uri="{C807C97D-BFC1-408E-A445-0C87EB9F89A2}">
                <ask:lineSketchStyleProps xmlns:ask="http://schemas.microsoft.com/office/drawing/2018/sketchyshapes" sd="3438592488">
                  <a:prstGeom prst="rect">
                    <a:avLst/>
                  </a:prstGeom>
                  <ask:type>
                    <ask:lineSketchScribble/>
                  </ask:type>
                </ask:lineSketchStyleProps>
              </a:ext>
            </a:extLst>
          </a:ln>
        </p:spPr>
        <p:txBody>
          <a:bodyPr rot="0" spcFirstLastPara="0" vert="horz" wrap="square" lIns="91440" tIns="45720" rIns="91440" bIns="45720" numCol="1" spcCol="0" rtlCol="0" fromWordArt="0" anchor="t" anchorCtr="0" forceAA="0" compatLnSpc="1">
            <a:prstTxWarp prst="textChevronInverted">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462456" y="3624294"/>
            <a:ext cx="2270239" cy="635751"/>
          </a:xfrm>
          <a:prstGeom prst="rect">
            <a:avLst/>
          </a:prstGeom>
          <a:noFill/>
        </p:spPr>
        <p:txBody>
          <a:bodyPr wrap="square" rtlCol="0">
            <a:spAutoFit/>
          </a:bodyPr>
          <a:lstStyle/>
          <a:p>
            <a:pPr marL="342900" marR="0" lvl="0" indent="-342900" algn="l" defTabSz="457200"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dirty="0">
                <a:ln>
                  <a:noFill/>
                </a:ln>
                <a:solidFill>
                  <a:prstClr val="black"/>
                </a:solidFill>
                <a:effectLst/>
                <a:uLnTx/>
                <a:uFillTx/>
                <a:latin typeface="Rockwell" panose="02060603020205020403" pitchFamily="18" charset="0"/>
                <a:ea typeface="Times New Roman" panose="02020603050405020304" pitchFamily="18" charset="0"/>
                <a:cs typeface="+mn-cs"/>
                <a:hlinkClick r:id="rId2"/>
              </a:rPr>
              <a:t>FREE Page border</a:t>
            </a:r>
            <a:br>
              <a:rPr kumimoji="0" lang="en-US" altLang="en-US" sz="1600" b="0" i="0" u="none" strike="noStrike" kern="1200" cap="none" spc="0" normalizeH="0" baseline="0" noProof="0" dirty="0">
                <a:ln>
                  <a:noFill/>
                </a:ln>
                <a:solidFill>
                  <a:prstClr val="black"/>
                </a:solidFill>
                <a:effectLst/>
                <a:uLnTx/>
                <a:uFillTx/>
                <a:latin typeface="Rockwell" panose="02060603020205020403" pitchFamily="18" charset="0"/>
                <a:ea typeface="Times New Roman" panose="02020603050405020304" pitchFamily="18" charset="0"/>
                <a:cs typeface="+mn-cs"/>
                <a:hlinkClick r:id="rId2"/>
              </a:rPr>
            </a:br>
            <a:r>
              <a:rPr kumimoji="0" lang="en-US" altLang="en-US" sz="1600" b="0" i="0" u="none" strike="noStrike" kern="1200" cap="none" spc="0" normalizeH="0" baseline="0" noProof="0" dirty="0">
                <a:ln>
                  <a:noFill/>
                </a:ln>
                <a:solidFill>
                  <a:prstClr val="black"/>
                </a:solidFill>
                <a:effectLst/>
                <a:uLnTx/>
                <a:uFillTx/>
                <a:latin typeface="Rockwell" panose="02060603020205020403" pitchFamily="18" charset="0"/>
                <a:ea typeface="Times New Roman" panose="02020603050405020304" pitchFamily="18" charset="0"/>
                <a:cs typeface="+mn-cs"/>
                <a:hlinkClick r:id="rId2"/>
              </a:rPr>
              <a:t> and Veterans</a:t>
            </a:r>
            <a:endParaRPr kumimoji="0" lang="en-US" sz="1600" b="0" i="0" u="none" strike="noStrike" kern="1200" cap="none" spc="0" normalizeH="0" baseline="0" noProof="0" dirty="0">
              <a:ln>
                <a:noFill/>
              </a:ln>
              <a:solidFill>
                <a:srgbClr val="333333"/>
              </a:solidFill>
              <a:effectLst/>
              <a:uLnTx/>
              <a:uFillTx/>
              <a:latin typeface="Rockwell Extra Bold" panose="02060903040505020403" pitchFamily="18" charset="0"/>
              <a:ea typeface="Calibri" panose="020F0502020204030204" pitchFamily="34" charset="0"/>
              <a:cs typeface="Times New Roman" panose="02020603050405020304" pitchFamily="18" charset="0"/>
            </a:endParaRPr>
          </a:p>
        </p:txBody>
      </p:sp>
      <p:pic>
        <p:nvPicPr>
          <p:cNvPr id="4" name="Picture 3">
            <a:hlinkClick r:id="rId3"/>
          </p:cNvPr>
          <p:cNvPicPr/>
          <p:nvPr/>
        </p:nvPicPr>
        <p:blipFill>
          <a:blip r:embed="rId4">
            <a:extLst>
              <a:ext uri="{28A0092B-C50C-407E-A947-70E740481C1C}">
                <a14:useLocalDpi xmlns:a14="http://schemas.microsoft.com/office/drawing/2010/main" val="0"/>
              </a:ext>
            </a:extLst>
          </a:blip>
          <a:stretch>
            <a:fillRect/>
          </a:stretch>
        </p:blipFill>
        <p:spPr>
          <a:xfrm>
            <a:off x="176070" y="8211334"/>
            <a:ext cx="1893856" cy="740267"/>
          </a:xfrm>
          <a:prstGeom prst="rect">
            <a:avLst/>
          </a:prstGeom>
        </p:spPr>
      </p:pic>
      <p:pic>
        <p:nvPicPr>
          <p:cNvPr id="5" name="Picture 4">
            <a:hlinkClick r:id="rId5"/>
          </p:cNvPr>
          <p:cNvPicPr/>
          <p:nvPr/>
        </p:nvPicPr>
        <p:blipFill>
          <a:blip r:embed="rId6">
            <a:extLst>
              <a:ext uri="{28A0092B-C50C-407E-A947-70E740481C1C}">
                <a14:useLocalDpi xmlns:a14="http://schemas.microsoft.com/office/drawing/2010/main" val="0"/>
              </a:ext>
            </a:extLst>
          </a:blip>
          <a:stretch>
            <a:fillRect/>
          </a:stretch>
        </p:blipFill>
        <p:spPr>
          <a:xfrm>
            <a:off x="386832" y="5902917"/>
            <a:ext cx="1674464" cy="1254299"/>
          </a:xfrm>
          <a:prstGeom prst="rect">
            <a:avLst/>
          </a:prstGeom>
        </p:spPr>
      </p:pic>
      <p:pic>
        <p:nvPicPr>
          <p:cNvPr id="6" name="Picture 5">
            <a:hlinkClick r:id="rId7"/>
          </p:cNvPr>
          <p:cNvPicPr/>
          <p:nvPr/>
        </p:nvPicPr>
        <p:blipFill>
          <a:blip r:embed="rId8">
            <a:extLst>
              <a:ext uri="{28A0092B-C50C-407E-A947-70E740481C1C}">
                <a14:useLocalDpi xmlns:a14="http://schemas.microsoft.com/office/drawing/2010/main" val="0"/>
              </a:ext>
            </a:extLst>
          </a:blip>
          <a:stretch>
            <a:fillRect/>
          </a:stretch>
        </p:blipFill>
        <p:spPr>
          <a:xfrm>
            <a:off x="4822108" y="1756867"/>
            <a:ext cx="2390014" cy="1930242"/>
          </a:xfrm>
          <a:prstGeom prst="rect">
            <a:avLst/>
          </a:prstGeom>
        </p:spPr>
      </p:pic>
      <p:pic>
        <p:nvPicPr>
          <p:cNvPr id="10" name="Picture 9">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7203" y="4932726"/>
            <a:ext cx="1406357" cy="1406357"/>
          </a:xfrm>
          <a:prstGeom prst="rect">
            <a:avLst/>
          </a:prstGeom>
        </p:spPr>
      </p:pic>
      <p:pic>
        <p:nvPicPr>
          <p:cNvPr id="11" name="Picture 10">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64733" y="6459709"/>
            <a:ext cx="1064545" cy="1064545"/>
          </a:xfrm>
          <a:prstGeom prst="rect">
            <a:avLst/>
          </a:prstGeom>
        </p:spPr>
      </p:pic>
      <p:pic>
        <p:nvPicPr>
          <p:cNvPr id="12" name="Picture 11">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45773" y="4230261"/>
            <a:ext cx="1438774" cy="1331909"/>
          </a:xfrm>
          <a:prstGeom prst="rect">
            <a:avLst/>
          </a:prstGeom>
        </p:spPr>
      </p:pic>
      <p:sp>
        <p:nvSpPr>
          <p:cNvPr id="15" name="TextBox 14"/>
          <p:cNvSpPr txBox="1"/>
          <p:nvPr/>
        </p:nvSpPr>
        <p:spPr>
          <a:xfrm>
            <a:off x="254819" y="8992983"/>
            <a:ext cx="442919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©2025PenguinEducationalIceberg.Com </a:t>
            </a:r>
          </a:p>
        </p:txBody>
      </p:sp>
      <p:pic>
        <p:nvPicPr>
          <p:cNvPr id="8" name="Picture 7">
            <a:hlinkClick r:id="rId15"/>
            <a:extLst>
              <a:ext uri="{FF2B5EF4-FFF2-40B4-BE49-F238E27FC236}">
                <a16:creationId xmlns:a16="http://schemas.microsoft.com/office/drawing/2014/main" id="{BA6F1A89-5997-4678-96BE-3D0F8182EAB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64919" y="4346692"/>
            <a:ext cx="1527728" cy="1824577"/>
          </a:xfrm>
          <a:prstGeom prst="rect">
            <a:avLst/>
          </a:prstGeom>
        </p:spPr>
      </p:pic>
      <p:pic>
        <p:nvPicPr>
          <p:cNvPr id="9" name="Picture 8" descr="A close up of a sign&#10;&#10;Description automatically generated">
            <a:hlinkClick r:id="rId17"/>
            <a:extLst>
              <a:ext uri="{FF2B5EF4-FFF2-40B4-BE49-F238E27FC236}">
                <a16:creationId xmlns:a16="http://schemas.microsoft.com/office/drawing/2014/main" id="{4CAB28CF-C58E-4D92-BADA-4ED17AB1D53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66408" y="2249869"/>
            <a:ext cx="1859817" cy="1374425"/>
          </a:xfrm>
          <a:prstGeom prst="rect">
            <a:avLst/>
          </a:prstGeom>
        </p:spPr>
      </p:pic>
      <p:pic>
        <p:nvPicPr>
          <p:cNvPr id="1026" name="Picture 2">
            <a:hlinkClick r:id="rId19"/>
            <a:extLst>
              <a:ext uri="{FF2B5EF4-FFF2-40B4-BE49-F238E27FC236}">
                <a16:creationId xmlns:a16="http://schemas.microsoft.com/office/drawing/2014/main" id="{295965F0-00E5-42FA-B252-FA83EC998A5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7927" y="4069323"/>
            <a:ext cx="2467907" cy="7478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close up of a sign&#10;&#10;Description automatically generated">
            <a:hlinkClick r:id="rId21"/>
            <a:extLst>
              <a:ext uri="{FF2B5EF4-FFF2-40B4-BE49-F238E27FC236}">
                <a16:creationId xmlns:a16="http://schemas.microsoft.com/office/drawing/2014/main" id="{DE2D5773-743B-426B-BF14-3BD204A306B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48299" y="2447284"/>
            <a:ext cx="1190850" cy="1071765"/>
          </a:xfrm>
          <a:prstGeom prst="rect">
            <a:avLst/>
          </a:prstGeom>
        </p:spPr>
      </p:pic>
      <p:pic>
        <p:nvPicPr>
          <p:cNvPr id="22" name="Picture 21" descr="A close up of a logo&#10;&#10;Description automatically generated">
            <a:hlinkClick r:id="rId23"/>
            <a:extLst>
              <a:ext uri="{FF2B5EF4-FFF2-40B4-BE49-F238E27FC236}">
                <a16:creationId xmlns:a16="http://schemas.microsoft.com/office/drawing/2014/main" id="{0AB3AFBB-4E4F-4D04-87A2-5E1EF394BBB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808826" y="5824993"/>
            <a:ext cx="1674464" cy="1554246"/>
          </a:xfrm>
          <a:prstGeom prst="rect">
            <a:avLst/>
          </a:prstGeom>
        </p:spPr>
      </p:pic>
      <p:pic>
        <p:nvPicPr>
          <p:cNvPr id="24" name="Picture 23" descr="A picture containing holding, person&#10;&#10;Description automatically generated">
            <a:hlinkClick r:id="rId25"/>
            <a:extLst>
              <a:ext uri="{FF2B5EF4-FFF2-40B4-BE49-F238E27FC236}">
                <a16:creationId xmlns:a16="http://schemas.microsoft.com/office/drawing/2014/main" id="{0CC114B2-4810-4B57-B8E9-C5B21CA1BFB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483290" y="7586627"/>
            <a:ext cx="1490987" cy="1486774"/>
          </a:xfrm>
          <a:prstGeom prst="rect">
            <a:avLst/>
          </a:prstGeom>
        </p:spPr>
      </p:pic>
      <p:pic>
        <p:nvPicPr>
          <p:cNvPr id="26" name="Picture 25" descr="A close up of a sign&#10;&#10;Description automatically generated">
            <a:hlinkClick r:id="rId27"/>
            <a:extLst>
              <a:ext uri="{FF2B5EF4-FFF2-40B4-BE49-F238E27FC236}">
                <a16:creationId xmlns:a16="http://schemas.microsoft.com/office/drawing/2014/main" id="{C6F85808-F4EA-40F5-B9F8-90AC9928F9E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0923" y="7314868"/>
            <a:ext cx="1770430" cy="860183"/>
          </a:xfrm>
          <a:prstGeom prst="rect">
            <a:avLst/>
          </a:prstGeom>
        </p:spPr>
      </p:pic>
      <p:pic>
        <p:nvPicPr>
          <p:cNvPr id="27" name="Picture 2" descr="Nationally Acclaimed">
            <a:hlinkClick r:id="rId29"/>
            <a:extLst>
              <a:ext uri="{FF2B5EF4-FFF2-40B4-BE49-F238E27FC236}">
                <a16:creationId xmlns:a16="http://schemas.microsoft.com/office/drawing/2014/main" id="{49644EA9-4B84-4DF6-87B7-4A4ECBE69AB7}"/>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17991" y="6483353"/>
            <a:ext cx="1064545" cy="9877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nts4Teachers">
            <a:hlinkClick r:id="rId29"/>
            <a:extLst>
              <a:ext uri="{FF2B5EF4-FFF2-40B4-BE49-F238E27FC236}">
                <a16:creationId xmlns:a16="http://schemas.microsoft.com/office/drawing/2014/main" id="{F1AF28FE-BDC9-44D6-BD08-F6D0D8341BC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62588" y="4999882"/>
            <a:ext cx="1869845" cy="7137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AF267B-D975-41A3-9071-607B2E55CE75}"/>
              </a:ext>
            </a:extLst>
          </p:cNvPr>
          <p:cNvSpPr txBox="1"/>
          <p:nvPr/>
        </p:nvSpPr>
        <p:spPr>
          <a:xfrm>
            <a:off x="1969121" y="23180"/>
            <a:ext cx="2251336" cy="2031325"/>
          </a:xfrm>
          <a:prstGeom prst="rect">
            <a:avLst/>
          </a:prstGeom>
          <a:noFill/>
        </p:spPr>
        <p:txBody>
          <a:bodyPr wrap="square" rtlCol="0">
            <a:spAutoFit/>
          </a:bodyPr>
          <a:lstStyle/>
          <a:p>
            <a:pPr algn="r"/>
            <a:r>
              <a:rPr kumimoji="0" lang="en-US" b="0" i="0" u="none" strike="noStrike" kern="1200" cap="none" spc="0" normalizeH="0" baseline="0" noProof="0" dirty="0">
                <a:ln>
                  <a:noFill/>
                </a:ln>
                <a:solidFill>
                  <a:srgbClr val="4590B8"/>
                </a:solidFill>
                <a:effectLst/>
                <a:uLnTx/>
                <a:uFillTx/>
                <a:latin typeface="QuigleyWiggly" pitchFamily="2" charset="0"/>
                <a:ea typeface="Calibri" panose="020F0502020204030204" pitchFamily="34" charset="0"/>
                <a:cs typeface="Times New Roman" panose="02020603050405020304" pitchFamily="18" charset="0"/>
              </a:rPr>
              <a:t>Thank you so much for purchasing this product.</a:t>
            </a:r>
            <a:br>
              <a:rPr lang="en-US" dirty="0">
                <a:solidFill>
                  <a:srgbClr val="313026"/>
                </a:solidFill>
                <a:latin typeface="QuigleyWiggly" pitchFamily="2" charset="0"/>
                <a:ea typeface="Calibri" panose="020F0502020204030204" pitchFamily="34" charset="0"/>
                <a:cs typeface="Times New Roman" panose="02020603050405020304" pitchFamily="18" charset="0"/>
              </a:rPr>
            </a:br>
            <a:r>
              <a:rPr lang="en-US" dirty="0">
                <a:solidFill>
                  <a:srgbClr val="42955F"/>
                </a:solidFill>
                <a:latin typeface="QuigleyWiggly" pitchFamily="2" charset="0"/>
              </a:rPr>
              <a:t>Special Thanks to the talented folks sited below for making my products much more interesting, I appreciate your gifts</a:t>
            </a:r>
            <a:r>
              <a:rPr lang="en-US" sz="1400" dirty="0">
                <a:solidFill>
                  <a:srgbClr val="42955F"/>
                </a:solidFill>
                <a:latin typeface="QuigleyWiggly" pitchFamily="2" charset="0"/>
              </a:rPr>
              <a:t>!!</a:t>
            </a:r>
            <a:endParaRPr kumimoji="0" lang="en-US" sz="1400" b="0" i="0" u="none" strike="noStrike" kern="1200" cap="none" spc="0" normalizeH="0" baseline="0" noProof="0" dirty="0">
              <a:ln>
                <a:noFill/>
              </a:ln>
              <a:solidFill>
                <a:srgbClr val="42955F"/>
              </a:solidFill>
              <a:effectLst/>
              <a:uLnTx/>
              <a:uFillTx/>
              <a:latin typeface="QuigleyWiggly" pitchFamily="2" charset="0"/>
            </a:endParaRPr>
          </a:p>
        </p:txBody>
      </p:sp>
      <p:pic>
        <p:nvPicPr>
          <p:cNvPr id="16" name="Picture 15" descr="A drawing of a cartoon character&#10;&#10;Description automatically generated">
            <a:extLst>
              <a:ext uri="{FF2B5EF4-FFF2-40B4-BE49-F238E27FC236}">
                <a16:creationId xmlns:a16="http://schemas.microsoft.com/office/drawing/2014/main" id="{C2C4DC11-A11C-4BF1-A8BF-7F287CF6989E}"/>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3078" y="170008"/>
            <a:ext cx="1933851" cy="1799178"/>
          </a:xfrm>
          <a:prstGeom prst="rect">
            <a:avLst/>
          </a:prstGeom>
        </p:spPr>
      </p:pic>
      <p:pic>
        <p:nvPicPr>
          <p:cNvPr id="17" name="Picture 16" descr="Text&#10;&#10;Description automatically generated">
            <a:hlinkClick r:id="rId33"/>
            <a:extLst>
              <a:ext uri="{FF2B5EF4-FFF2-40B4-BE49-F238E27FC236}">
                <a16:creationId xmlns:a16="http://schemas.microsoft.com/office/drawing/2014/main" id="{ACE9EE18-3B9B-4F3E-8152-2561414E855F}"/>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360045" y="527799"/>
            <a:ext cx="1343349" cy="1343349"/>
          </a:xfrm>
          <a:prstGeom prst="rect">
            <a:avLst/>
          </a:prstGeom>
        </p:spPr>
      </p:pic>
      <p:pic>
        <p:nvPicPr>
          <p:cNvPr id="19" name="Picture 18" descr="Logo&#10;&#10;Description automatically generated">
            <a:hlinkClick r:id="rId35"/>
            <a:extLst>
              <a:ext uri="{FF2B5EF4-FFF2-40B4-BE49-F238E27FC236}">
                <a16:creationId xmlns:a16="http://schemas.microsoft.com/office/drawing/2014/main" id="{C6076E1D-66D8-4BB0-B053-1FB8BA2D8A9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296516" y="7549406"/>
            <a:ext cx="1527729" cy="1486694"/>
          </a:xfrm>
          <a:prstGeom prst="rect">
            <a:avLst/>
          </a:prstGeom>
        </p:spPr>
      </p:pic>
      <p:pic>
        <p:nvPicPr>
          <p:cNvPr id="23" name="Picture 22" descr="A picture containing text&#10;&#10;Description automatically generated">
            <a:hlinkClick r:id="rId37"/>
            <a:extLst>
              <a:ext uri="{FF2B5EF4-FFF2-40B4-BE49-F238E27FC236}">
                <a16:creationId xmlns:a16="http://schemas.microsoft.com/office/drawing/2014/main" id="{597547B5-5BAF-4832-AB6A-16322EE02EF0}"/>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4009408" y="7633905"/>
            <a:ext cx="1349220" cy="1317696"/>
          </a:xfrm>
          <a:prstGeom prst="rect">
            <a:avLst/>
          </a:prstGeom>
        </p:spPr>
      </p:pic>
      <p:pic>
        <p:nvPicPr>
          <p:cNvPr id="28" name="Picture 27" descr="Text, logo&#10;&#10;Description automatically generated">
            <a:hlinkClick r:id="rId39"/>
            <a:extLst>
              <a:ext uri="{FF2B5EF4-FFF2-40B4-BE49-F238E27FC236}">
                <a16:creationId xmlns:a16="http://schemas.microsoft.com/office/drawing/2014/main" id="{3E12A333-8944-460C-B075-4E235D8DEDC4}"/>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5031720" y="3704048"/>
            <a:ext cx="1908619" cy="526779"/>
          </a:xfrm>
          <a:prstGeom prst="rect">
            <a:avLst/>
          </a:prstGeom>
        </p:spPr>
      </p:pic>
      <p:pic>
        <p:nvPicPr>
          <p:cNvPr id="1024" name="Picture 1023" descr="Logo&#10;&#10;Description automatically generated">
            <a:hlinkClick r:id="rId41"/>
            <a:extLst>
              <a:ext uri="{FF2B5EF4-FFF2-40B4-BE49-F238E27FC236}">
                <a16:creationId xmlns:a16="http://schemas.microsoft.com/office/drawing/2014/main" id="{2D3ED742-B5B3-4916-AB2D-3D1FC373952F}"/>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5806208" y="68182"/>
            <a:ext cx="1315489" cy="1688685"/>
          </a:xfrm>
          <a:prstGeom prst="rect">
            <a:avLst/>
          </a:prstGeom>
        </p:spPr>
      </p:pic>
      <p:pic>
        <p:nvPicPr>
          <p:cNvPr id="1027" name="Picture 1026" descr="Diagram&#10;&#10;Description automatically generated">
            <a:hlinkClick r:id="rId43"/>
            <a:extLst>
              <a:ext uri="{FF2B5EF4-FFF2-40B4-BE49-F238E27FC236}">
                <a16:creationId xmlns:a16="http://schemas.microsoft.com/office/drawing/2014/main" id="{B8BA194E-F9AB-4FE7-9AEE-62C8CCB9C794}"/>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3378854" y="2207417"/>
            <a:ext cx="1496544" cy="1419913"/>
          </a:xfrm>
          <a:prstGeom prst="rect">
            <a:avLst/>
          </a:prstGeom>
        </p:spPr>
      </p:pic>
    </p:spTree>
    <p:extLst>
      <p:ext uri="{BB962C8B-B14F-4D97-AF65-F5344CB8AC3E}">
        <p14:creationId xmlns:p14="http://schemas.microsoft.com/office/powerpoint/2010/main" val="173831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19EB152D-323B-4330-859E-CAC0C5928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25" y="30080"/>
            <a:ext cx="6898349" cy="9518106"/>
          </a:xfrm>
          <a:prstGeom prst="rect">
            <a:avLst/>
          </a:prstGeom>
        </p:spPr>
      </p:pic>
      <p:pic>
        <p:nvPicPr>
          <p:cNvPr id="4" name="Picture 3">
            <a:extLst>
              <a:ext uri="{FF2B5EF4-FFF2-40B4-BE49-F238E27FC236}">
                <a16:creationId xmlns:a16="http://schemas.microsoft.com/office/drawing/2014/main" id="{76DF5163-A913-4493-AAF7-E6504B8EF4CF}"/>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642820" y="298005"/>
            <a:ext cx="4852412" cy="8855129"/>
          </a:xfrm>
          <a:prstGeom prst="rect">
            <a:avLst/>
          </a:prstGeom>
        </p:spPr>
      </p:pic>
      <p:sp>
        <p:nvSpPr>
          <p:cNvPr id="2" name="Rectangle 1">
            <a:extLst>
              <a:ext uri="{FF2B5EF4-FFF2-40B4-BE49-F238E27FC236}">
                <a16:creationId xmlns:a16="http://schemas.microsoft.com/office/drawing/2014/main" id="{9EDF1F97-296A-44DE-A207-98167DD321C6}"/>
              </a:ext>
            </a:extLst>
          </p:cNvPr>
          <p:cNvSpPr/>
          <p:nvPr/>
        </p:nvSpPr>
        <p:spPr>
          <a:xfrm>
            <a:off x="976392" y="885772"/>
            <a:ext cx="5362413" cy="8125301"/>
          </a:xfrm>
          <a:prstGeom prst="rect">
            <a:avLst/>
          </a:prstGeom>
        </p:spPr>
        <p:txBody>
          <a:bodyPr wrap="square">
            <a:spAutoFit/>
          </a:bodyPr>
          <a:lstStyle/>
          <a:p>
            <a:pPr algn="ctr"/>
            <a:r>
              <a:rPr lang="en-US" altLang="en-US" sz="3600" b="1" dirty="0">
                <a:solidFill>
                  <a:prstClr val="black"/>
                </a:solidFill>
                <a:latin typeface="AbcPrint" panose="00000400000000000000" pitchFamily="2" charset="0"/>
                <a:ea typeface="Times New Roman" panose="02020603050405020304" pitchFamily="18" charset="0"/>
                <a:cs typeface="Times New Roman" panose="02020603050405020304" pitchFamily="18" charset="0"/>
              </a:rPr>
              <a:t>Background Knowledge</a:t>
            </a:r>
            <a:br>
              <a:rPr lang="en-US" altLang="en-US" sz="3600" b="1" dirty="0">
                <a:solidFill>
                  <a:prstClr val="black"/>
                </a:solidFill>
                <a:latin typeface="AbcPrint" panose="00000400000000000000" pitchFamily="2" charset="0"/>
                <a:ea typeface="Times New Roman" panose="02020603050405020304" pitchFamily="18" charset="0"/>
                <a:cs typeface="Times New Roman" panose="02020603050405020304" pitchFamily="18" charset="0"/>
              </a:rPr>
            </a:br>
            <a:r>
              <a:rPr lang="en-US" altLang="en-US" sz="3600" b="1" dirty="0">
                <a:solidFill>
                  <a:prstClr val="black"/>
                </a:solidFill>
                <a:latin typeface="AbcPrint" panose="00000400000000000000" pitchFamily="2" charset="0"/>
                <a:ea typeface="Times New Roman" panose="02020603050405020304" pitchFamily="18" charset="0"/>
                <a:cs typeface="Times New Roman" panose="02020603050405020304" pitchFamily="18" charset="0"/>
              </a:rPr>
              <a:t> </a:t>
            </a:r>
            <a:br>
              <a:rPr lang="en-US" altLang="en-US" sz="3600" dirty="0">
                <a:solidFill>
                  <a:prstClr val="black"/>
                </a:solidFill>
                <a:latin typeface="AbcPrint" panose="00000400000000000000" pitchFamily="2" charset="0"/>
                <a:ea typeface="Times New Roman" panose="02020603050405020304" pitchFamily="18" charset="0"/>
                <a:cs typeface="Times New Roman" panose="02020603050405020304" pitchFamily="18" charset="0"/>
              </a:rPr>
            </a:br>
            <a:r>
              <a:rPr lang="en-US" altLang="en-US" sz="3000" b="1" dirty="0">
                <a:solidFill>
                  <a:prstClr val="black"/>
                </a:solidFill>
                <a:latin typeface="AbcPrint" panose="00000400000000000000" pitchFamily="2" charset="0"/>
                <a:ea typeface="Times New Roman" panose="02020603050405020304" pitchFamily="18" charset="0"/>
                <a:cs typeface="Times New Roman" panose="02020603050405020304" pitchFamily="18" charset="0"/>
              </a:rPr>
              <a:t>Johnny Appleseed was born in Leominster, Massachusetts on September 26, 1774. His real name was John Chapman, but his nickname was Johnny Appleseed because of his love for growing apple trees. He showed kindness to the people who were moving west into the wilderness. Johnny grew trees and supplied apple seeds to the pioneers settling in parts of Pennsylvania, Ohio, Indiana, and Illinois. He traveled “light”, hence the pot on his head. ;-)</a:t>
            </a:r>
            <a:endParaRPr lang="en-US" sz="3000" b="1" dirty="0">
              <a:latin typeface="AbcPrint" panose="00000400000000000000" pitchFamily="2" charset="0"/>
            </a:endParaRPr>
          </a:p>
        </p:txBody>
      </p:sp>
      <p:sp>
        <p:nvSpPr>
          <p:cNvPr id="15" name="TextBox 14">
            <a:extLst>
              <a:ext uri="{FF2B5EF4-FFF2-40B4-BE49-F238E27FC236}">
                <a16:creationId xmlns:a16="http://schemas.microsoft.com/office/drawing/2014/main" id="{DCCAFD3B-D089-48A7-BC78-F770635D4E2C}"/>
              </a:ext>
            </a:extLst>
          </p:cNvPr>
          <p:cNvSpPr txBox="1"/>
          <p:nvPr/>
        </p:nvSpPr>
        <p:spPr>
          <a:xfrm>
            <a:off x="3746476" y="438000"/>
            <a:ext cx="2975674" cy="307777"/>
          </a:xfrm>
          <a:prstGeom prst="rect">
            <a:avLst/>
          </a:prstGeom>
          <a:solidFill>
            <a:schemeClr val="bg1">
              <a:lumMod val="95000"/>
            </a:schemeClr>
          </a:solidFill>
        </p:spPr>
        <p:txBody>
          <a:bodyPr wrap="square" rtlCol="0">
            <a:spAutoFit/>
          </a:bodyPr>
          <a:lstStyle/>
          <a:p>
            <a:r>
              <a:rPr lang="en-US" sz="1400" dirty="0"/>
              <a:t>©2025penguineducationaliceberg.com</a:t>
            </a:r>
          </a:p>
        </p:txBody>
      </p:sp>
    </p:spTree>
    <p:extLst>
      <p:ext uri="{BB962C8B-B14F-4D97-AF65-F5344CB8AC3E}">
        <p14:creationId xmlns:p14="http://schemas.microsoft.com/office/powerpoint/2010/main" val="104429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19EB152D-323B-4330-859E-CAC0C5928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25" y="30080"/>
            <a:ext cx="6898349" cy="9518106"/>
          </a:xfrm>
          <a:prstGeom prst="rect">
            <a:avLst/>
          </a:prstGeom>
        </p:spPr>
      </p:pic>
      <p:sp>
        <p:nvSpPr>
          <p:cNvPr id="15" name="TextBox 14">
            <a:extLst>
              <a:ext uri="{FF2B5EF4-FFF2-40B4-BE49-F238E27FC236}">
                <a16:creationId xmlns:a16="http://schemas.microsoft.com/office/drawing/2014/main" id="{DCCAFD3B-D089-48A7-BC78-F770635D4E2C}"/>
              </a:ext>
            </a:extLst>
          </p:cNvPr>
          <p:cNvSpPr txBox="1"/>
          <p:nvPr/>
        </p:nvSpPr>
        <p:spPr>
          <a:xfrm>
            <a:off x="2169762" y="8869078"/>
            <a:ext cx="2975674" cy="307777"/>
          </a:xfrm>
          <a:prstGeom prst="rect">
            <a:avLst/>
          </a:prstGeom>
          <a:noFill/>
        </p:spPr>
        <p:txBody>
          <a:bodyPr wrap="square" rtlCol="0">
            <a:spAutoFit/>
          </a:bodyPr>
          <a:lstStyle/>
          <a:p>
            <a:r>
              <a:rPr lang="en-US" sz="1400" dirty="0"/>
              <a:t>©2025penguineducationaliceberg.com</a:t>
            </a:r>
          </a:p>
        </p:txBody>
      </p:sp>
      <p:sp>
        <p:nvSpPr>
          <p:cNvPr id="3" name="TextBox 2">
            <a:extLst>
              <a:ext uri="{FF2B5EF4-FFF2-40B4-BE49-F238E27FC236}">
                <a16:creationId xmlns:a16="http://schemas.microsoft.com/office/drawing/2014/main" id="{4DA56FE2-8970-41D4-AF26-EC68AC598CFB}"/>
              </a:ext>
            </a:extLst>
          </p:cNvPr>
          <p:cNvSpPr txBox="1"/>
          <p:nvPr/>
        </p:nvSpPr>
        <p:spPr>
          <a:xfrm>
            <a:off x="960894" y="573438"/>
            <a:ext cx="5393409" cy="646331"/>
          </a:xfrm>
          <a:prstGeom prst="rect">
            <a:avLst/>
          </a:prstGeom>
          <a:noFill/>
          <a:ln>
            <a:solidFill>
              <a:schemeClr val="tx1"/>
            </a:solidFill>
            <a:prstDash val="sysDash"/>
          </a:ln>
        </p:spPr>
        <p:txBody>
          <a:bodyPr wrap="square" rtlCol="0">
            <a:spAutoFit/>
          </a:bodyPr>
          <a:lstStyle/>
          <a:p>
            <a:pPr algn="ctr"/>
            <a:r>
              <a:rPr lang="en-US" dirty="0">
                <a:latin typeface="Arial Black" panose="020B0A04020102020204" pitchFamily="34" charset="0"/>
              </a:rPr>
              <a:t>What kindness could you share in honor </a:t>
            </a:r>
            <a:br>
              <a:rPr lang="en-US" dirty="0">
                <a:latin typeface="Arial Black" panose="020B0A04020102020204" pitchFamily="34" charset="0"/>
              </a:rPr>
            </a:br>
            <a:r>
              <a:rPr lang="en-US" dirty="0">
                <a:latin typeface="Arial Black" panose="020B0A04020102020204" pitchFamily="34" charset="0"/>
              </a:rPr>
              <a:t>of Johnny Appleseed?</a:t>
            </a:r>
          </a:p>
        </p:txBody>
      </p:sp>
      <p:sp>
        <p:nvSpPr>
          <p:cNvPr id="4" name="TextBox 3">
            <a:extLst>
              <a:ext uri="{FF2B5EF4-FFF2-40B4-BE49-F238E27FC236}">
                <a16:creationId xmlns:a16="http://schemas.microsoft.com/office/drawing/2014/main" id="{3EB24461-030A-4E6E-A8A2-978EF98F8D8C}"/>
              </a:ext>
            </a:extLst>
          </p:cNvPr>
          <p:cNvSpPr txBox="1"/>
          <p:nvPr/>
        </p:nvSpPr>
        <p:spPr>
          <a:xfrm rot="21260246">
            <a:off x="680730" y="1750731"/>
            <a:ext cx="5953736" cy="6555641"/>
          </a:xfrm>
          <a:prstGeom prst="rect">
            <a:avLst/>
          </a:prstGeom>
          <a:noFill/>
          <a:ln w="76200">
            <a:solidFill>
              <a:srgbClr val="6B9F25"/>
            </a:solidFill>
          </a:ln>
          <a:effectLst>
            <a:glow rad="228600">
              <a:schemeClr val="accent6">
                <a:satMod val="175000"/>
                <a:alpha val="40000"/>
              </a:schemeClr>
            </a:glow>
          </a:effectLst>
        </p:spPr>
        <p:txBody>
          <a:bodyPr wrap="square" rtlCol="0">
            <a:spAutoFit/>
          </a:bodyPr>
          <a:lstStyle/>
          <a:p>
            <a:r>
              <a:rPr lang="en-US" sz="2800" dirty="0">
                <a:latin typeface="Arial Black" panose="020B0A04020102020204" pitchFamily="34" charset="0"/>
              </a:rPr>
              <a:t>Brainstorm Acts of Kindness </a:t>
            </a:r>
            <a:br>
              <a:rPr lang="en-US" sz="2800" dirty="0">
                <a:latin typeface="Arial Black" panose="020B0A04020102020204" pitchFamily="34" charset="0"/>
              </a:rPr>
            </a:br>
            <a:endParaRPr lang="en-US" sz="2800" dirty="0">
              <a:latin typeface="Arial Black" panose="020B0A04020102020204" pitchFamily="34" charset="0"/>
            </a:endParaRPr>
          </a:p>
          <a:p>
            <a:r>
              <a:rPr lang="en-US" sz="2800" dirty="0">
                <a:latin typeface="Arial Black" panose="020B0A04020102020204" pitchFamily="34" charset="0"/>
              </a:rPr>
              <a:t>How to use this page:</a:t>
            </a:r>
            <a:br>
              <a:rPr lang="en-US" sz="2800" dirty="0">
                <a:latin typeface="Arial Black" panose="020B0A04020102020204" pitchFamily="34" charset="0"/>
              </a:rPr>
            </a:br>
            <a:endParaRPr lang="en-US" sz="2800" dirty="0">
              <a:latin typeface="Arial Black" panose="020B0A04020102020204" pitchFamily="34" charset="0"/>
            </a:endParaRPr>
          </a:p>
          <a:p>
            <a:pPr marL="514350" indent="-514350">
              <a:buFont typeface="+mj-lt"/>
              <a:buAutoNum type="arabicPeriod"/>
            </a:pPr>
            <a:r>
              <a:rPr lang="en-US" sz="2800" dirty="0">
                <a:latin typeface="Arial Black" panose="020B0A04020102020204" pitchFamily="34" charset="0"/>
              </a:rPr>
              <a:t>Project on a screen.</a:t>
            </a:r>
          </a:p>
          <a:p>
            <a:pPr marL="514350" indent="-514350">
              <a:buFont typeface="+mj-lt"/>
              <a:buAutoNum type="arabicPeriod"/>
            </a:pPr>
            <a:r>
              <a:rPr lang="en-US" sz="2800" dirty="0">
                <a:latin typeface="Arial Black" panose="020B0A04020102020204" pitchFamily="34" charset="0"/>
              </a:rPr>
              <a:t>Enlarge and print to a  poster size.</a:t>
            </a:r>
          </a:p>
          <a:p>
            <a:pPr marL="514350" indent="-514350">
              <a:buFont typeface="+mj-lt"/>
              <a:buAutoNum type="arabicPeriod"/>
            </a:pPr>
            <a:r>
              <a:rPr lang="en-US" sz="2800" dirty="0">
                <a:latin typeface="Arial Black" panose="020B0A04020102020204" pitchFamily="34" charset="0"/>
              </a:rPr>
              <a:t>Record responses with the entire class.</a:t>
            </a:r>
          </a:p>
          <a:p>
            <a:pPr marL="514350" indent="-514350">
              <a:buFont typeface="+mj-lt"/>
              <a:buAutoNum type="arabicPeriod"/>
            </a:pPr>
            <a:r>
              <a:rPr lang="en-US" sz="2800" dirty="0">
                <a:latin typeface="Arial Black" panose="020B0A04020102020204" pitchFamily="34" charset="0"/>
              </a:rPr>
              <a:t>Record responses in small groups.</a:t>
            </a:r>
          </a:p>
          <a:p>
            <a:pPr marL="514350" indent="-514350">
              <a:buFont typeface="+mj-lt"/>
              <a:buAutoNum type="arabicPeriod"/>
            </a:pPr>
            <a:r>
              <a:rPr lang="en-US" sz="2800" dirty="0">
                <a:latin typeface="Arial Black" panose="020B0A04020102020204" pitchFamily="34" charset="0"/>
              </a:rPr>
              <a:t>Give small groups their own page to record their responses and then share with the whole class.</a:t>
            </a:r>
          </a:p>
        </p:txBody>
      </p:sp>
    </p:spTree>
    <p:extLst>
      <p:ext uri="{BB962C8B-B14F-4D97-AF65-F5344CB8AC3E}">
        <p14:creationId xmlns:p14="http://schemas.microsoft.com/office/powerpoint/2010/main" val="98934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19EB152D-323B-4330-859E-CAC0C5928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25" y="30080"/>
            <a:ext cx="6898349" cy="9518106"/>
          </a:xfrm>
          <a:prstGeom prst="rect">
            <a:avLst/>
          </a:prstGeom>
        </p:spPr>
      </p:pic>
      <p:sp>
        <p:nvSpPr>
          <p:cNvPr id="15" name="TextBox 14">
            <a:extLst>
              <a:ext uri="{FF2B5EF4-FFF2-40B4-BE49-F238E27FC236}">
                <a16:creationId xmlns:a16="http://schemas.microsoft.com/office/drawing/2014/main" id="{DCCAFD3B-D089-48A7-BC78-F770635D4E2C}"/>
              </a:ext>
            </a:extLst>
          </p:cNvPr>
          <p:cNvSpPr txBox="1"/>
          <p:nvPr/>
        </p:nvSpPr>
        <p:spPr>
          <a:xfrm>
            <a:off x="2169762" y="8869078"/>
            <a:ext cx="2975674" cy="307777"/>
          </a:xfrm>
          <a:prstGeom prst="rect">
            <a:avLst/>
          </a:prstGeom>
          <a:noFill/>
        </p:spPr>
        <p:txBody>
          <a:bodyPr wrap="square" rtlCol="0">
            <a:spAutoFit/>
          </a:bodyPr>
          <a:lstStyle/>
          <a:p>
            <a:r>
              <a:rPr lang="en-US" sz="1400" dirty="0"/>
              <a:t>©2025penguineducationaliceberg.com</a:t>
            </a:r>
          </a:p>
        </p:txBody>
      </p:sp>
      <p:sp>
        <p:nvSpPr>
          <p:cNvPr id="3" name="TextBox 2">
            <a:extLst>
              <a:ext uri="{FF2B5EF4-FFF2-40B4-BE49-F238E27FC236}">
                <a16:creationId xmlns:a16="http://schemas.microsoft.com/office/drawing/2014/main" id="{4DA56FE2-8970-41D4-AF26-EC68AC598CFB}"/>
              </a:ext>
            </a:extLst>
          </p:cNvPr>
          <p:cNvSpPr txBox="1"/>
          <p:nvPr/>
        </p:nvSpPr>
        <p:spPr>
          <a:xfrm>
            <a:off x="960894" y="573438"/>
            <a:ext cx="5393409" cy="646331"/>
          </a:xfrm>
          <a:prstGeom prst="rect">
            <a:avLst/>
          </a:prstGeom>
          <a:noFill/>
          <a:ln>
            <a:solidFill>
              <a:schemeClr val="tx1"/>
            </a:solidFill>
            <a:prstDash val="sysDash"/>
          </a:ln>
        </p:spPr>
        <p:txBody>
          <a:bodyPr wrap="square" rtlCol="0">
            <a:spAutoFit/>
          </a:bodyPr>
          <a:lstStyle/>
          <a:p>
            <a:pPr algn="ctr"/>
            <a:r>
              <a:rPr lang="en-US" dirty="0">
                <a:latin typeface="Arial Black" panose="020B0A04020102020204" pitchFamily="34" charset="0"/>
              </a:rPr>
              <a:t>What kindness could you share in honor </a:t>
            </a:r>
            <a:br>
              <a:rPr lang="en-US" dirty="0">
                <a:latin typeface="Arial Black" panose="020B0A04020102020204" pitchFamily="34" charset="0"/>
              </a:rPr>
            </a:br>
            <a:r>
              <a:rPr lang="en-US" dirty="0">
                <a:latin typeface="Arial Black" panose="020B0A04020102020204" pitchFamily="34" charset="0"/>
              </a:rPr>
              <a:t>of Johnny Appleseed?</a:t>
            </a:r>
          </a:p>
        </p:txBody>
      </p:sp>
    </p:spTree>
    <p:extLst>
      <p:ext uri="{BB962C8B-B14F-4D97-AF65-F5344CB8AC3E}">
        <p14:creationId xmlns:p14="http://schemas.microsoft.com/office/powerpoint/2010/main" val="120633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19EB152D-323B-4330-859E-CAC0C5928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425" y="30080"/>
            <a:ext cx="6898349" cy="9518106"/>
          </a:xfrm>
          <a:prstGeom prst="rect">
            <a:avLst/>
          </a:prstGeom>
        </p:spPr>
      </p:pic>
      <p:sp>
        <p:nvSpPr>
          <p:cNvPr id="15" name="TextBox 14">
            <a:extLst>
              <a:ext uri="{FF2B5EF4-FFF2-40B4-BE49-F238E27FC236}">
                <a16:creationId xmlns:a16="http://schemas.microsoft.com/office/drawing/2014/main" id="{DCCAFD3B-D089-48A7-BC78-F770635D4E2C}"/>
              </a:ext>
            </a:extLst>
          </p:cNvPr>
          <p:cNvSpPr txBox="1"/>
          <p:nvPr/>
        </p:nvSpPr>
        <p:spPr>
          <a:xfrm>
            <a:off x="3828081" y="8873873"/>
            <a:ext cx="2975674" cy="307777"/>
          </a:xfrm>
          <a:prstGeom prst="rect">
            <a:avLst/>
          </a:prstGeom>
          <a:noFill/>
        </p:spPr>
        <p:txBody>
          <a:bodyPr wrap="square" rtlCol="0">
            <a:spAutoFit/>
          </a:bodyPr>
          <a:lstStyle/>
          <a:p>
            <a:r>
              <a:rPr lang="en-US" sz="1400" dirty="0"/>
              <a:t>©2025penguineducationaliceberg.com</a:t>
            </a:r>
          </a:p>
        </p:txBody>
      </p:sp>
      <p:sp>
        <p:nvSpPr>
          <p:cNvPr id="3" name="TextBox 2">
            <a:extLst>
              <a:ext uri="{FF2B5EF4-FFF2-40B4-BE49-F238E27FC236}">
                <a16:creationId xmlns:a16="http://schemas.microsoft.com/office/drawing/2014/main" id="{4DA56FE2-8970-41D4-AF26-EC68AC598CFB}"/>
              </a:ext>
            </a:extLst>
          </p:cNvPr>
          <p:cNvSpPr txBox="1"/>
          <p:nvPr/>
        </p:nvSpPr>
        <p:spPr>
          <a:xfrm>
            <a:off x="960894" y="573438"/>
            <a:ext cx="5393409" cy="646331"/>
          </a:xfrm>
          <a:prstGeom prst="rect">
            <a:avLst/>
          </a:prstGeom>
          <a:noFill/>
          <a:ln>
            <a:solidFill>
              <a:schemeClr val="tx1"/>
            </a:solidFill>
            <a:prstDash val="sysDash"/>
          </a:ln>
        </p:spPr>
        <p:txBody>
          <a:bodyPr wrap="square" rtlCol="0">
            <a:spAutoFit/>
          </a:bodyPr>
          <a:lstStyle/>
          <a:p>
            <a:pPr algn="ctr"/>
            <a:r>
              <a:rPr lang="en-US" dirty="0">
                <a:latin typeface="Arial Black" panose="020B0A04020102020204" pitchFamily="34" charset="0"/>
              </a:rPr>
              <a:t>What kindness could you share in honor </a:t>
            </a:r>
            <a:br>
              <a:rPr lang="en-US" dirty="0">
                <a:latin typeface="Arial Black" panose="020B0A04020102020204" pitchFamily="34" charset="0"/>
              </a:rPr>
            </a:br>
            <a:r>
              <a:rPr lang="en-US" dirty="0">
                <a:latin typeface="Arial Black" panose="020B0A04020102020204" pitchFamily="34" charset="0"/>
              </a:rPr>
              <a:t>of Johnny Appleseed?</a:t>
            </a:r>
          </a:p>
        </p:txBody>
      </p:sp>
      <p:pic>
        <p:nvPicPr>
          <p:cNvPr id="4" name="Picture 3" descr="A picture containing shape&#10;&#10;Description automatically generated">
            <a:extLst>
              <a:ext uri="{FF2B5EF4-FFF2-40B4-BE49-F238E27FC236}">
                <a16:creationId xmlns:a16="http://schemas.microsoft.com/office/drawing/2014/main" id="{463C84A5-C6FF-4C54-A7B4-E9CC5DE83088}"/>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rot="10800000">
            <a:off x="654222" y="1348980"/>
            <a:ext cx="5987929" cy="4645727"/>
          </a:xfrm>
          <a:prstGeom prst="rect">
            <a:avLst/>
          </a:prstGeom>
        </p:spPr>
      </p:pic>
      <p:sp>
        <p:nvSpPr>
          <p:cNvPr id="9" name="TextBox 8">
            <a:extLst>
              <a:ext uri="{FF2B5EF4-FFF2-40B4-BE49-F238E27FC236}">
                <a16:creationId xmlns:a16="http://schemas.microsoft.com/office/drawing/2014/main" id="{191510BF-5878-4434-9E80-04C2807872E1}"/>
              </a:ext>
            </a:extLst>
          </p:cNvPr>
          <p:cNvSpPr txBox="1"/>
          <p:nvPr/>
        </p:nvSpPr>
        <p:spPr>
          <a:xfrm>
            <a:off x="950099" y="1547385"/>
            <a:ext cx="5396173" cy="7201972"/>
          </a:xfrm>
          <a:prstGeom prst="rect">
            <a:avLst/>
          </a:prstGeom>
          <a:noFill/>
          <a:ln w="76200">
            <a:solidFill>
              <a:srgbClr val="6B9F25"/>
            </a:solidFill>
          </a:ln>
          <a:effectLst>
            <a:glow rad="228600">
              <a:schemeClr val="accent6">
                <a:satMod val="175000"/>
                <a:alpha val="40000"/>
              </a:schemeClr>
            </a:glow>
          </a:effectLst>
        </p:spPr>
        <p:txBody>
          <a:bodyPr wrap="square" rtlCol="0">
            <a:spAutoFit/>
          </a:bodyPr>
          <a:lstStyle/>
          <a:p>
            <a:pPr algn="ctr"/>
            <a:r>
              <a:rPr lang="en-US" sz="2400" b="1" dirty="0">
                <a:latin typeface="Arial Narrow" panose="020B0606020202030204" pitchFamily="34" charset="0"/>
              </a:rPr>
              <a:t>How to use the Writing Pot Templates</a:t>
            </a:r>
          </a:p>
          <a:p>
            <a:endParaRPr lang="en-US" sz="2400" b="1" dirty="0">
              <a:latin typeface="Arial Narrow" panose="020B0606020202030204" pitchFamily="34" charset="0"/>
            </a:endParaRPr>
          </a:p>
          <a:p>
            <a:pPr marL="342900" indent="-342900">
              <a:buAutoNum type="arabicPeriod"/>
            </a:pPr>
            <a:r>
              <a:rPr lang="en-US" b="1" dirty="0">
                <a:latin typeface="Arial Narrow" panose="020B0606020202030204" pitchFamily="34" charset="0"/>
              </a:rPr>
              <a:t>P</a:t>
            </a:r>
            <a:r>
              <a:rPr lang="en-US" dirty="0">
                <a:latin typeface="Arial Narrow" panose="020B0606020202030204" pitchFamily="34" charset="0"/>
              </a:rPr>
              <a:t>ut your name on the pot handle.</a:t>
            </a:r>
          </a:p>
          <a:p>
            <a:pPr marL="342900" indent="-342900">
              <a:buFontTx/>
              <a:buAutoNum type="arabicPeriod"/>
            </a:pPr>
            <a:r>
              <a:rPr lang="en-US" b="1" dirty="0">
                <a:latin typeface="Arial Narrow" panose="020B0606020202030204" pitchFamily="34" charset="0"/>
              </a:rPr>
              <a:t>W</a:t>
            </a:r>
            <a:r>
              <a:rPr lang="en-US" dirty="0">
                <a:latin typeface="Arial Narrow" panose="020B0606020202030204" pitchFamily="34" charset="0"/>
              </a:rPr>
              <a:t>rite/draw about an act of kindness on the pot choosing from these 11 writing choices:</a:t>
            </a:r>
          </a:p>
          <a:p>
            <a:pPr marL="800100" lvl="1" indent="-342900">
              <a:buFontTx/>
              <a:buAutoNum type="arabicPeriod"/>
            </a:pPr>
            <a:r>
              <a:rPr lang="en-US" b="1" dirty="0">
                <a:latin typeface="Arial Narrow" panose="020B0606020202030204" pitchFamily="34" charset="0"/>
              </a:rPr>
              <a:t>Slide 6 </a:t>
            </a:r>
            <a:r>
              <a:rPr lang="en-US" dirty="0">
                <a:latin typeface="Arial Narrow" panose="020B0606020202030204" pitchFamily="34" charset="0"/>
              </a:rPr>
              <a:t>The kiddos will draw an act of kindness on the pot, then dictate an explanation of their drawing.</a:t>
            </a:r>
          </a:p>
          <a:p>
            <a:pPr marL="800100" lvl="1" indent="-342900">
              <a:buAutoNum type="arabicPeriod"/>
            </a:pPr>
            <a:r>
              <a:rPr lang="en-US" b="1" dirty="0">
                <a:latin typeface="Arial Narrow" panose="020B0606020202030204" pitchFamily="34" charset="0"/>
              </a:rPr>
              <a:t>Slides 7-8 </a:t>
            </a:r>
            <a:r>
              <a:rPr lang="en-US" dirty="0">
                <a:latin typeface="Arial Narrow" panose="020B0606020202030204" pitchFamily="34" charset="0"/>
              </a:rPr>
              <a:t>Sentence frame is provided. The kiddos will complete the sentence frame on either primary lines sized 20pt or 28pt. </a:t>
            </a:r>
          </a:p>
          <a:p>
            <a:pPr marL="800100" lvl="1" indent="-342900">
              <a:buFontTx/>
              <a:buAutoNum type="arabicPeriod"/>
            </a:pPr>
            <a:r>
              <a:rPr lang="en-US" b="1" dirty="0">
                <a:latin typeface="Arial Narrow" panose="020B0606020202030204" pitchFamily="34" charset="0"/>
              </a:rPr>
              <a:t>Slides 9-10 </a:t>
            </a:r>
            <a:r>
              <a:rPr lang="en-US" dirty="0">
                <a:latin typeface="Arial Narrow" panose="020B0606020202030204" pitchFamily="34" charset="0"/>
              </a:rPr>
              <a:t>Sentence frame is provided. The kiddos will complete the sentence frame on open lines spaced 20pt or 28pt.</a:t>
            </a:r>
          </a:p>
          <a:p>
            <a:pPr marL="800100" lvl="1" indent="-342900">
              <a:buFontTx/>
              <a:buAutoNum type="arabicPeriod"/>
            </a:pPr>
            <a:r>
              <a:rPr lang="en-US" b="1" dirty="0">
                <a:latin typeface="Arial Narrow" panose="020B0606020202030204" pitchFamily="34" charset="0"/>
              </a:rPr>
              <a:t>Slides 11-12 </a:t>
            </a:r>
            <a:r>
              <a:rPr lang="en-US" dirty="0">
                <a:latin typeface="Arial Narrow" panose="020B0606020202030204" pitchFamily="34" charset="0"/>
              </a:rPr>
              <a:t>Sentence frame should be traced. The kiddos will complete the sentence frame on primary lines sized 20pt or 28pt.</a:t>
            </a:r>
          </a:p>
          <a:p>
            <a:pPr marL="800100" lvl="1" indent="-342900">
              <a:buFontTx/>
              <a:buAutoNum type="arabicPeriod"/>
            </a:pPr>
            <a:r>
              <a:rPr lang="en-US" b="1" dirty="0">
                <a:latin typeface="Arial Narrow" panose="020B0606020202030204" pitchFamily="34" charset="0"/>
              </a:rPr>
              <a:t>Slides 13-14 </a:t>
            </a:r>
            <a:r>
              <a:rPr lang="en-US" dirty="0">
                <a:latin typeface="Arial Narrow" panose="020B0606020202030204" pitchFamily="34" charset="0"/>
              </a:rPr>
              <a:t>Sentence frame should be traced. The kiddos will complete the sentence frame on open lines sized 20pt and 28pt.</a:t>
            </a:r>
          </a:p>
          <a:p>
            <a:pPr marL="800100" lvl="1" indent="-342900">
              <a:buFontTx/>
              <a:buAutoNum type="arabicPeriod"/>
            </a:pPr>
            <a:r>
              <a:rPr lang="en-US" b="1" dirty="0">
                <a:latin typeface="Arial Narrow" panose="020B0606020202030204" pitchFamily="34" charset="0"/>
              </a:rPr>
              <a:t>Slides 15-16 </a:t>
            </a:r>
            <a:r>
              <a:rPr lang="en-US" dirty="0">
                <a:latin typeface="Arial Narrow" panose="020B0606020202030204" pitchFamily="34" charset="0"/>
              </a:rPr>
              <a:t>Sentence frame is provided or should be traced. The kiddos will complete the sentence frame in the blank space either with words or drawings. </a:t>
            </a:r>
          </a:p>
          <a:p>
            <a:pPr marL="342900" indent="-342900">
              <a:buFontTx/>
              <a:buAutoNum type="arabicPeriod"/>
            </a:pPr>
            <a:r>
              <a:rPr lang="en-US" b="1" dirty="0">
                <a:latin typeface="Arial Narrow" panose="020B0606020202030204" pitchFamily="34" charset="0"/>
              </a:rPr>
              <a:t>C</a:t>
            </a:r>
            <a:r>
              <a:rPr lang="en-US" dirty="0">
                <a:latin typeface="Arial Narrow" panose="020B0606020202030204" pitchFamily="34" charset="0"/>
              </a:rPr>
              <a:t>omplete the drawing of themselves.</a:t>
            </a:r>
            <a:br>
              <a:rPr lang="en-US" dirty="0">
                <a:latin typeface="Arial Narrow" panose="020B0606020202030204" pitchFamily="34" charset="0"/>
              </a:rPr>
            </a:br>
            <a:endParaRPr lang="en-US" dirty="0">
              <a:latin typeface="Arial Narrow" panose="020B0606020202030204" pitchFamily="34" charset="0"/>
            </a:endParaRPr>
          </a:p>
        </p:txBody>
      </p:sp>
    </p:spTree>
    <p:extLst>
      <p:ext uri="{BB962C8B-B14F-4D97-AF65-F5344CB8AC3E}">
        <p14:creationId xmlns:p14="http://schemas.microsoft.com/office/powerpoint/2010/main" val="1489677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F0CAD59-0C3F-4347-A2A2-EE0897E71078}"/>
              </a:ext>
            </a:extLst>
          </p:cNvPr>
          <p:cNvPicPr>
            <a:picLocks noChangeAspect="1"/>
          </p:cNvPicPr>
          <p:nvPr/>
        </p:nvPicPr>
        <p:blipFill rotWithShape="1">
          <a:blip r:embed="rId2">
            <a:extLst>
              <a:ext uri="{28A0092B-C50C-407E-A947-70E740481C1C}">
                <a14:useLocalDpi xmlns:a14="http://schemas.microsoft.com/office/drawing/2010/main" val="0"/>
              </a:ext>
            </a:extLst>
          </a:blip>
          <a:srcRect l="2245" t="1776" r="2245" b="6215"/>
          <a:stretch/>
        </p:blipFill>
        <p:spPr>
          <a:xfrm>
            <a:off x="0" y="0"/>
            <a:ext cx="7315199" cy="9601199"/>
          </a:xfrm>
          <a:prstGeom prst="rect">
            <a:avLst/>
          </a:prstGeom>
        </p:spPr>
      </p:pic>
    </p:spTree>
    <p:extLst>
      <p:ext uri="{BB962C8B-B14F-4D97-AF65-F5344CB8AC3E}">
        <p14:creationId xmlns:p14="http://schemas.microsoft.com/office/powerpoint/2010/main" val="1470357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F0CAD59-0C3F-4347-A2A2-EE0897E7107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245" t="1776" r="2245" b="6215"/>
          <a:stretch/>
        </p:blipFill>
        <p:spPr>
          <a:xfrm>
            <a:off x="0" y="0"/>
            <a:ext cx="7315199" cy="9601199"/>
          </a:xfrm>
          <a:prstGeom prst="rect">
            <a:avLst/>
          </a:prstGeom>
        </p:spPr>
      </p:pic>
      <p:sp>
        <p:nvSpPr>
          <p:cNvPr id="2" name="TextBox 1">
            <a:extLst>
              <a:ext uri="{FF2B5EF4-FFF2-40B4-BE49-F238E27FC236}">
                <a16:creationId xmlns:a16="http://schemas.microsoft.com/office/drawing/2014/main" id="{8B191CCD-BDD8-445E-A6B4-9C92A0FCFFDF}"/>
              </a:ext>
            </a:extLst>
          </p:cNvPr>
          <p:cNvSpPr txBox="1"/>
          <p:nvPr/>
        </p:nvSpPr>
        <p:spPr>
          <a:xfrm>
            <a:off x="1224367" y="1844298"/>
            <a:ext cx="2882684" cy="3108543"/>
          </a:xfrm>
          <a:prstGeom prst="rect">
            <a:avLst/>
          </a:prstGeom>
          <a:noFill/>
        </p:spPr>
        <p:txBody>
          <a:bodyPr wrap="square" rtlCol="0">
            <a:spAutoFit/>
          </a:bodyPr>
          <a:lstStyle/>
          <a:p>
            <a:r>
              <a:rPr lang="en-US" sz="2800" b="1" spc="300" dirty="0">
                <a:latin typeface="AbcTeacher" panose="00000400000000000000" pitchFamily="2" charset="0"/>
              </a:rPr>
              <a:t>I show kindness by</a:t>
            </a:r>
            <a:r>
              <a:rPr lang="en-US" sz="2800" dirty="0">
                <a:latin typeface="AbcPrintLined" panose="00000400000000000000" pitchFamily="2" charset="0"/>
              </a:rPr>
              <a:t>////////////</a:t>
            </a:r>
          </a:p>
          <a:p>
            <a:r>
              <a:rPr lang="en-US" sz="2800" dirty="0">
                <a:latin typeface="AbcPrintLined" panose="00000400000000000000" pitchFamily="2" charset="0"/>
              </a:rPr>
              <a:t>///////////////////////////////////////////////////////////////////////////</a:t>
            </a:r>
            <a:endParaRPr lang="en-US" sz="2800" spc="300" dirty="0">
              <a:latin typeface="AbcTeacher" panose="00000400000000000000" pitchFamily="2" charset="0"/>
            </a:endParaRPr>
          </a:p>
        </p:txBody>
      </p:sp>
    </p:spTree>
    <p:extLst>
      <p:ext uri="{BB962C8B-B14F-4D97-AF65-F5344CB8AC3E}">
        <p14:creationId xmlns:p14="http://schemas.microsoft.com/office/powerpoint/2010/main" val="381497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F0CAD59-0C3F-4347-A2A2-EE0897E71078}"/>
              </a:ext>
            </a:extLst>
          </p:cNvPr>
          <p:cNvPicPr>
            <a:picLocks noChangeAspect="1"/>
          </p:cNvPicPr>
          <p:nvPr/>
        </p:nvPicPr>
        <p:blipFill rotWithShape="1">
          <a:blip r:embed="rId2">
            <a:extLst>
              <a:ext uri="{28A0092B-C50C-407E-A947-70E740481C1C}">
                <a14:useLocalDpi xmlns:a14="http://schemas.microsoft.com/office/drawing/2010/main" val="0"/>
              </a:ext>
            </a:extLst>
          </a:blip>
          <a:srcRect l="2245" t="1776" r="2245" b="6215"/>
          <a:stretch/>
        </p:blipFill>
        <p:spPr>
          <a:xfrm>
            <a:off x="0" y="0"/>
            <a:ext cx="7315199" cy="9601199"/>
          </a:xfrm>
          <a:prstGeom prst="rect">
            <a:avLst/>
          </a:prstGeom>
        </p:spPr>
      </p:pic>
      <p:sp>
        <p:nvSpPr>
          <p:cNvPr id="2" name="TextBox 1">
            <a:extLst>
              <a:ext uri="{FF2B5EF4-FFF2-40B4-BE49-F238E27FC236}">
                <a16:creationId xmlns:a16="http://schemas.microsoft.com/office/drawing/2014/main" id="{8B191CCD-BDD8-445E-A6B4-9C92A0FCFFDF}"/>
              </a:ext>
            </a:extLst>
          </p:cNvPr>
          <p:cNvSpPr txBox="1"/>
          <p:nvPr/>
        </p:nvSpPr>
        <p:spPr>
          <a:xfrm>
            <a:off x="1224367" y="2154264"/>
            <a:ext cx="2882684" cy="2862322"/>
          </a:xfrm>
          <a:prstGeom prst="rect">
            <a:avLst/>
          </a:prstGeom>
          <a:noFill/>
        </p:spPr>
        <p:txBody>
          <a:bodyPr wrap="square" rtlCol="0">
            <a:spAutoFit/>
          </a:bodyPr>
          <a:lstStyle/>
          <a:p>
            <a:r>
              <a:rPr lang="en-US" sz="2000" b="1" spc="300" dirty="0">
                <a:latin typeface="AbcTeacher" panose="00000400000000000000" pitchFamily="2" charset="0"/>
              </a:rPr>
              <a:t>I show kindness by</a:t>
            </a:r>
            <a:br>
              <a:rPr lang="en-US" sz="2000" spc="300" dirty="0">
                <a:latin typeface="AbcTeacher" panose="00000400000000000000" pitchFamily="2" charset="0"/>
              </a:rPr>
            </a:br>
            <a:r>
              <a:rPr lang="en-US" sz="2000" dirty="0">
                <a:latin typeface="AbcPrintLined" panose="00000400000000000000" pitchFamily="2" charset="0"/>
              </a:rPr>
              <a:t>////////////////////////////////////////////////////////////////////////////////////////////////////////////////////////////////////////////////////////////////</a:t>
            </a:r>
            <a:endParaRPr lang="en-US" sz="2000" spc="300" dirty="0">
              <a:latin typeface="AbcTeacher" panose="00000400000000000000" pitchFamily="2" charset="0"/>
            </a:endParaRPr>
          </a:p>
        </p:txBody>
      </p:sp>
    </p:spTree>
    <p:extLst>
      <p:ext uri="{BB962C8B-B14F-4D97-AF65-F5344CB8AC3E}">
        <p14:creationId xmlns:p14="http://schemas.microsoft.com/office/powerpoint/2010/main" val="1088424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F0CAD59-0C3F-4347-A2A2-EE0897E7107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245" t="1776" r="2245" b="6215"/>
          <a:stretch/>
        </p:blipFill>
        <p:spPr>
          <a:xfrm>
            <a:off x="1" y="-40848"/>
            <a:ext cx="7315199" cy="9601199"/>
          </a:xfrm>
          <a:prstGeom prst="rect">
            <a:avLst/>
          </a:prstGeom>
        </p:spPr>
      </p:pic>
      <p:sp>
        <p:nvSpPr>
          <p:cNvPr id="2" name="TextBox 1">
            <a:extLst>
              <a:ext uri="{FF2B5EF4-FFF2-40B4-BE49-F238E27FC236}">
                <a16:creationId xmlns:a16="http://schemas.microsoft.com/office/drawing/2014/main" id="{8B191CCD-BDD8-445E-A6B4-9C92A0FCFFDF}"/>
              </a:ext>
            </a:extLst>
          </p:cNvPr>
          <p:cNvSpPr txBox="1"/>
          <p:nvPr/>
        </p:nvSpPr>
        <p:spPr>
          <a:xfrm>
            <a:off x="1224367" y="1844298"/>
            <a:ext cx="2882684" cy="954107"/>
          </a:xfrm>
          <a:prstGeom prst="rect">
            <a:avLst/>
          </a:prstGeom>
          <a:noFill/>
        </p:spPr>
        <p:txBody>
          <a:bodyPr wrap="square" rtlCol="0">
            <a:spAutoFit/>
          </a:bodyPr>
          <a:lstStyle/>
          <a:p>
            <a:r>
              <a:rPr lang="en-US" sz="2800" b="1" spc="300" dirty="0">
                <a:latin typeface="AbcTeacher" panose="00000400000000000000" pitchFamily="2" charset="0"/>
              </a:rPr>
              <a:t>I show kindness by</a:t>
            </a:r>
          </a:p>
        </p:txBody>
      </p:sp>
      <p:cxnSp>
        <p:nvCxnSpPr>
          <p:cNvPr id="5" name="Straight Connector 4">
            <a:extLst>
              <a:ext uri="{FF2B5EF4-FFF2-40B4-BE49-F238E27FC236}">
                <a16:creationId xmlns:a16="http://schemas.microsoft.com/office/drawing/2014/main" id="{593A88C6-D774-4A0D-82D8-2D6953F2C638}"/>
              </a:ext>
            </a:extLst>
          </p:cNvPr>
          <p:cNvCxnSpPr/>
          <p:nvPr/>
        </p:nvCxnSpPr>
        <p:spPr>
          <a:xfrm>
            <a:off x="1859797" y="2650210"/>
            <a:ext cx="1983783"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3B481513-C453-4E65-B880-2659D304EE0E}"/>
              </a:ext>
            </a:extLst>
          </p:cNvPr>
          <p:cNvCxnSpPr>
            <a:cxnSpLocks/>
          </p:cNvCxnSpPr>
          <p:nvPr/>
        </p:nvCxnSpPr>
        <p:spPr>
          <a:xfrm>
            <a:off x="1224367" y="3087225"/>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BEDDB97-7D97-4B26-B625-A70A185EBB09}"/>
              </a:ext>
            </a:extLst>
          </p:cNvPr>
          <p:cNvCxnSpPr>
            <a:cxnSpLocks/>
          </p:cNvCxnSpPr>
          <p:nvPr/>
        </p:nvCxnSpPr>
        <p:spPr>
          <a:xfrm>
            <a:off x="1224367" y="3534093"/>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ADD0A0C-C0EF-4DC6-9AB5-5F3805F8C5DF}"/>
              </a:ext>
            </a:extLst>
          </p:cNvPr>
          <p:cNvCxnSpPr>
            <a:cxnSpLocks/>
          </p:cNvCxnSpPr>
          <p:nvPr/>
        </p:nvCxnSpPr>
        <p:spPr>
          <a:xfrm>
            <a:off x="1224367" y="3983543"/>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E29E774-D819-4693-99B1-0FE6DE395881}"/>
              </a:ext>
            </a:extLst>
          </p:cNvPr>
          <p:cNvCxnSpPr>
            <a:cxnSpLocks/>
          </p:cNvCxnSpPr>
          <p:nvPr/>
        </p:nvCxnSpPr>
        <p:spPr>
          <a:xfrm>
            <a:off x="1224367" y="4494988"/>
            <a:ext cx="2882684"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8329782-ABAD-4425-B897-B7806C340D60}"/>
              </a:ext>
            </a:extLst>
          </p:cNvPr>
          <p:cNvCxnSpPr>
            <a:cxnSpLocks/>
          </p:cNvCxnSpPr>
          <p:nvPr/>
        </p:nvCxnSpPr>
        <p:spPr>
          <a:xfrm>
            <a:off x="1224367" y="4952841"/>
            <a:ext cx="288268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7398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15542</TotalTime>
  <Words>574</Words>
  <Application>Microsoft Office PowerPoint</Application>
  <PresentationFormat>Custom</PresentationFormat>
  <Paragraphs>58</Paragraphs>
  <Slides>18</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18</vt:i4>
      </vt:variant>
    </vt:vector>
  </HeadingPairs>
  <TitlesOfParts>
    <vt:vector size="37" baseType="lpstr">
      <vt:lpstr>AbcPrint</vt:lpstr>
      <vt:lpstr>AbcPrintDotted</vt:lpstr>
      <vt:lpstr>AbcPrintLined</vt:lpstr>
      <vt:lpstr>AbcTeacher</vt:lpstr>
      <vt:lpstr>Arial Black</vt:lpstr>
      <vt:lpstr>Arial Narrow</vt:lpstr>
      <vt:lpstr>Blackadder ITC</vt:lpstr>
      <vt:lpstr>Calibri</vt:lpstr>
      <vt:lpstr>Eras Demi ITC</vt:lpstr>
      <vt:lpstr>LD Apple</vt:lpstr>
      <vt:lpstr>Pea Missy with a Marker</vt:lpstr>
      <vt:lpstr>QuigleyWiggly</vt:lpstr>
      <vt:lpstr>Rockwell</vt:lpstr>
      <vt:lpstr>Rockwell Extra Bold</vt:lpstr>
      <vt:lpstr>Symbol</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Saari</dc:creator>
  <cp:lastModifiedBy>S Saari</cp:lastModifiedBy>
  <cp:revision>65</cp:revision>
  <cp:lastPrinted>2021-09-17T19:11:27Z</cp:lastPrinted>
  <dcterms:created xsi:type="dcterms:W3CDTF">2017-01-09T17:13:44Z</dcterms:created>
  <dcterms:modified xsi:type="dcterms:W3CDTF">2025-09-18T13:59:02Z</dcterms:modified>
</cp:coreProperties>
</file>