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932" r:id="rId2"/>
    <p:sldId id="933" r:id="rId3"/>
    <p:sldId id="924" r:id="rId4"/>
    <p:sldId id="925" r:id="rId5"/>
    <p:sldId id="926" r:id="rId6"/>
    <p:sldId id="927" r:id="rId7"/>
    <p:sldId id="928" r:id="rId8"/>
    <p:sldId id="929" r:id="rId9"/>
    <p:sldId id="930" r:id="rId10"/>
    <p:sldId id="931" r:id="rId11"/>
    <p:sldId id="923" r:id="rId12"/>
  </p:sldIdLst>
  <p:sldSz cx="7315200" cy="9601200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CCCC"/>
    <a:srgbClr val="ECA57F"/>
    <a:srgbClr val="AAD6EB"/>
    <a:srgbClr val="B9DCEC"/>
    <a:srgbClr val="429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5BF3B-229D-4D3E-AB37-4E97306C8C40}" v="11" dt="2021-02-08T16:14:51.333"/>
    <p1510:client id="{B9282F9C-8D26-4A37-9901-574966FE39C3}" v="38" dt="2021-02-07T21:44:35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Saari" userId="3fede1f5e37c3dcc" providerId="LiveId" clId="{B1F5BF3B-229D-4D3E-AB37-4E97306C8C40}"/>
    <pc:docChg chg="undo custSel addSld delSld modSld sldOrd">
      <pc:chgData name="S Saari" userId="3fede1f5e37c3dcc" providerId="LiveId" clId="{B1F5BF3B-229D-4D3E-AB37-4E97306C8C40}" dt="2021-02-08T16:15:20.363" v="55" actId="14100"/>
      <pc:docMkLst>
        <pc:docMk/>
      </pc:docMkLst>
      <pc:sldChg chg="del">
        <pc:chgData name="S Saari" userId="3fede1f5e37c3dcc" providerId="LiveId" clId="{B1F5BF3B-229D-4D3E-AB37-4E97306C8C40}" dt="2021-02-07T22:37:17.631" v="0" actId="2696"/>
        <pc:sldMkLst>
          <pc:docMk/>
          <pc:sldMk cId="3807352798" sldId="258"/>
        </pc:sldMkLst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3022187391" sldId="299"/>
        </pc:sldMkLst>
      </pc:sldChg>
      <pc:sldChg chg="addSp modSp new mod">
        <pc:chgData name="S Saari" userId="3fede1f5e37c3dcc" providerId="LiveId" clId="{B1F5BF3B-229D-4D3E-AB37-4E97306C8C40}" dt="2021-02-07T22:39:03.040" v="17" actId="962"/>
        <pc:sldMkLst>
          <pc:docMk/>
          <pc:sldMk cId="691210393" sldId="924"/>
        </pc:sldMkLst>
        <pc:picChg chg="add mod">
          <ac:chgData name="S Saari" userId="3fede1f5e37c3dcc" providerId="LiveId" clId="{B1F5BF3B-229D-4D3E-AB37-4E97306C8C40}" dt="2021-02-07T22:39:03.040" v="17" actId="962"/>
          <ac:picMkLst>
            <pc:docMk/>
            <pc:sldMk cId="691210393" sldId="924"/>
            <ac:picMk id="3" creationId="{1D13D6B3-EF76-4C0F-8D4C-9C5A6EE05126}"/>
          </ac:picMkLst>
        </pc:picChg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1719115123" sldId="924"/>
        </pc:sldMkLst>
      </pc:sldChg>
      <pc:sldChg chg="addSp modSp new mod">
        <pc:chgData name="S Saari" userId="3fede1f5e37c3dcc" providerId="LiveId" clId="{B1F5BF3B-229D-4D3E-AB37-4E97306C8C40}" dt="2021-02-07T22:39:19.574" v="20" actId="962"/>
        <pc:sldMkLst>
          <pc:docMk/>
          <pc:sldMk cId="1345110215" sldId="925"/>
        </pc:sldMkLst>
        <pc:picChg chg="add mod">
          <ac:chgData name="S Saari" userId="3fede1f5e37c3dcc" providerId="LiveId" clId="{B1F5BF3B-229D-4D3E-AB37-4E97306C8C40}" dt="2021-02-07T22:39:19.574" v="20" actId="962"/>
          <ac:picMkLst>
            <pc:docMk/>
            <pc:sldMk cId="1345110215" sldId="925"/>
            <ac:picMk id="3" creationId="{7B4DDEF8-C96A-4104-BDBD-4BB7DAFFCC1D}"/>
          </ac:picMkLst>
        </pc:picChg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3802002932" sldId="925"/>
        </pc:sldMkLst>
      </pc:sldChg>
      <pc:sldChg chg="addSp modSp new mod">
        <pc:chgData name="S Saari" userId="3fede1f5e37c3dcc" providerId="LiveId" clId="{B1F5BF3B-229D-4D3E-AB37-4E97306C8C40}" dt="2021-02-07T22:41:23.039" v="23" actId="962"/>
        <pc:sldMkLst>
          <pc:docMk/>
          <pc:sldMk cId="2153307742" sldId="926"/>
        </pc:sldMkLst>
        <pc:picChg chg="add mod">
          <ac:chgData name="S Saari" userId="3fede1f5e37c3dcc" providerId="LiveId" clId="{B1F5BF3B-229D-4D3E-AB37-4E97306C8C40}" dt="2021-02-07T22:41:23.039" v="23" actId="962"/>
          <ac:picMkLst>
            <pc:docMk/>
            <pc:sldMk cId="2153307742" sldId="926"/>
            <ac:picMk id="3" creationId="{7746349A-A753-4066-8FC2-1465FF1D469A}"/>
          </ac:picMkLst>
        </pc:picChg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4247197809" sldId="926"/>
        </pc:sldMkLst>
      </pc:sldChg>
      <pc:sldChg chg="addSp modSp new mod">
        <pc:chgData name="S Saari" userId="3fede1f5e37c3dcc" providerId="LiveId" clId="{B1F5BF3B-229D-4D3E-AB37-4E97306C8C40}" dt="2021-02-07T22:41:46.896" v="26" actId="962"/>
        <pc:sldMkLst>
          <pc:docMk/>
          <pc:sldMk cId="98945994" sldId="927"/>
        </pc:sldMkLst>
        <pc:picChg chg="add mod">
          <ac:chgData name="S Saari" userId="3fede1f5e37c3dcc" providerId="LiveId" clId="{B1F5BF3B-229D-4D3E-AB37-4E97306C8C40}" dt="2021-02-07T22:41:46.896" v="26" actId="962"/>
          <ac:picMkLst>
            <pc:docMk/>
            <pc:sldMk cId="98945994" sldId="927"/>
            <ac:picMk id="3" creationId="{0A172046-2FEA-4AA9-BC90-9851CE4C14E4}"/>
          </ac:picMkLst>
        </pc:picChg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3721237354" sldId="927"/>
        </pc:sldMkLst>
      </pc:sldChg>
      <pc:sldChg chg="addSp modSp new mod">
        <pc:chgData name="S Saari" userId="3fede1f5e37c3dcc" providerId="LiveId" clId="{B1F5BF3B-229D-4D3E-AB37-4E97306C8C40}" dt="2021-02-07T22:42:59.006" v="29" actId="962"/>
        <pc:sldMkLst>
          <pc:docMk/>
          <pc:sldMk cId="781887435" sldId="928"/>
        </pc:sldMkLst>
        <pc:picChg chg="add mod">
          <ac:chgData name="S Saari" userId="3fede1f5e37c3dcc" providerId="LiveId" clId="{B1F5BF3B-229D-4D3E-AB37-4E97306C8C40}" dt="2021-02-07T22:42:59.006" v="29" actId="962"/>
          <ac:picMkLst>
            <pc:docMk/>
            <pc:sldMk cId="781887435" sldId="928"/>
            <ac:picMk id="3" creationId="{804B0F43-704C-4059-AD81-F1846CBAABFF}"/>
          </ac:picMkLst>
        </pc:picChg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3357283502" sldId="928"/>
        </pc:sldMkLst>
      </pc:sldChg>
      <pc:sldChg chg="addSp modSp new mod">
        <pc:chgData name="S Saari" userId="3fede1f5e37c3dcc" providerId="LiveId" clId="{B1F5BF3B-229D-4D3E-AB37-4E97306C8C40}" dt="2021-02-07T22:43:20.526" v="32" actId="962"/>
        <pc:sldMkLst>
          <pc:docMk/>
          <pc:sldMk cId="293500143" sldId="929"/>
        </pc:sldMkLst>
        <pc:picChg chg="add mod">
          <ac:chgData name="S Saari" userId="3fede1f5e37c3dcc" providerId="LiveId" clId="{B1F5BF3B-229D-4D3E-AB37-4E97306C8C40}" dt="2021-02-07T22:43:20.526" v="32" actId="962"/>
          <ac:picMkLst>
            <pc:docMk/>
            <pc:sldMk cId="293500143" sldId="929"/>
            <ac:picMk id="3" creationId="{ED7C46A7-7FE1-4134-855F-8C343A32679F}"/>
          </ac:picMkLst>
        </pc:picChg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3130005658" sldId="929"/>
        </pc:sldMkLst>
      </pc:sldChg>
      <pc:sldChg chg="del">
        <pc:chgData name="S Saari" userId="3fede1f5e37c3dcc" providerId="LiveId" clId="{B1F5BF3B-229D-4D3E-AB37-4E97306C8C40}" dt="2021-02-07T22:37:17.631" v="0" actId="2696"/>
        <pc:sldMkLst>
          <pc:docMk/>
          <pc:sldMk cId="2279463839" sldId="930"/>
        </pc:sldMkLst>
      </pc:sldChg>
      <pc:sldChg chg="addSp modSp new mod">
        <pc:chgData name="S Saari" userId="3fede1f5e37c3dcc" providerId="LiveId" clId="{B1F5BF3B-229D-4D3E-AB37-4E97306C8C40}" dt="2021-02-07T22:43:41.051" v="35" actId="962"/>
        <pc:sldMkLst>
          <pc:docMk/>
          <pc:sldMk cId="3844691418" sldId="930"/>
        </pc:sldMkLst>
        <pc:picChg chg="add mod">
          <ac:chgData name="S Saari" userId="3fede1f5e37c3dcc" providerId="LiveId" clId="{B1F5BF3B-229D-4D3E-AB37-4E97306C8C40}" dt="2021-02-07T22:43:41.051" v="35" actId="962"/>
          <ac:picMkLst>
            <pc:docMk/>
            <pc:sldMk cId="3844691418" sldId="930"/>
            <ac:picMk id="3" creationId="{DD18F284-5D77-436A-A4D0-B367D175F13C}"/>
          </ac:picMkLst>
        </pc:picChg>
      </pc:sldChg>
      <pc:sldChg chg="addSp modSp new mod">
        <pc:chgData name="S Saari" userId="3fede1f5e37c3dcc" providerId="LiveId" clId="{B1F5BF3B-229D-4D3E-AB37-4E97306C8C40}" dt="2021-02-07T22:43:50.721" v="38" actId="962"/>
        <pc:sldMkLst>
          <pc:docMk/>
          <pc:sldMk cId="2768066751" sldId="931"/>
        </pc:sldMkLst>
        <pc:picChg chg="add mod">
          <ac:chgData name="S Saari" userId="3fede1f5e37c3dcc" providerId="LiveId" clId="{B1F5BF3B-229D-4D3E-AB37-4E97306C8C40}" dt="2021-02-07T22:43:50.721" v="38" actId="962"/>
          <ac:picMkLst>
            <pc:docMk/>
            <pc:sldMk cId="2768066751" sldId="931"/>
            <ac:picMk id="3" creationId="{3652FAA1-CA09-403C-882E-0B01C8B5BFBF}"/>
          </ac:picMkLst>
        </pc:picChg>
      </pc:sldChg>
      <pc:sldChg chg="new del">
        <pc:chgData name="S Saari" userId="3fede1f5e37c3dcc" providerId="LiveId" clId="{B1F5BF3B-229D-4D3E-AB37-4E97306C8C40}" dt="2021-02-08T16:13:14.723" v="41" actId="680"/>
        <pc:sldMkLst>
          <pc:docMk/>
          <pc:sldMk cId="1332536875" sldId="932"/>
        </pc:sldMkLst>
      </pc:sldChg>
      <pc:sldChg chg="addSp modSp new mod">
        <pc:chgData name="S Saari" userId="3fede1f5e37c3dcc" providerId="LiveId" clId="{B1F5BF3B-229D-4D3E-AB37-4E97306C8C40}" dt="2021-02-08T16:14:02.913" v="45" actId="962"/>
        <pc:sldMkLst>
          <pc:docMk/>
          <pc:sldMk cId="1819750163" sldId="932"/>
        </pc:sldMkLst>
        <pc:picChg chg="add mod">
          <ac:chgData name="S Saari" userId="3fede1f5e37c3dcc" providerId="LiveId" clId="{B1F5BF3B-229D-4D3E-AB37-4E97306C8C40}" dt="2021-02-08T16:14:02.913" v="45" actId="962"/>
          <ac:picMkLst>
            <pc:docMk/>
            <pc:sldMk cId="1819750163" sldId="932"/>
            <ac:picMk id="3" creationId="{8FC53A1F-8754-4B86-9CE6-9F151000A94C}"/>
          </ac:picMkLst>
        </pc:picChg>
      </pc:sldChg>
      <pc:sldChg chg="addSp modSp new del mod ord">
        <pc:chgData name="S Saari" userId="3fede1f5e37c3dcc" providerId="LiveId" clId="{B1F5BF3B-229D-4D3E-AB37-4E97306C8C40}" dt="2021-02-08T16:13:06.613" v="39" actId="2696"/>
        <pc:sldMkLst>
          <pc:docMk/>
          <pc:sldMk cId="2836360249" sldId="932"/>
        </pc:sldMkLst>
        <pc:picChg chg="add mod">
          <ac:chgData name="S Saari" userId="3fede1f5e37c3dcc" providerId="LiveId" clId="{B1F5BF3B-229D-4D3E-AB37-4E97306C8C40}" dt="2021-02-07T22:38:42.079" v="12" actId="962"/>
          <ac:picMkLst>
            <pc:docMk/>
            <pc:sldMk cId="2836360249" sldId="932"/>
            <ac:picMk id="3" creationId="{272DB242-E7EC-4493-A3D0-829E7DD64C82}"/>
          </ac:picMkLst>
        </pc:picChg>
      </pc:sldChg>
      <pc:sldChg chg="addSp modSp new mod">
        <pc:chgData name="S Saari" userId="3fede1f5e37c3dcc" providerId="LiveId" clId="{B1F5BF3B-229D-4D3E-AB37-4E97306C8C40}" dt="2021-02-08T16:15:20.363" v="55" actId="14100"/>
        <pc:sldMkLst>
          <pc:docMk/>
          <pc:sldMk cId="3123585702" sldId="933"/>
        </pc:sldMkLst>
        <pc:picChg chg="add mod">
          <ac:chgData name="S Saari" userId="3fede1f5e37c3dcc" providerId="LiveId" clId="{B1F5BF3B-229D-4D3E-AB37-4E97306C8C40}" dt="2021-02-08T16:15:20.363" v="55" actId="14100"/>
          <ac:picMkLst>
            <pc:docMk/>
            <pc:sldMk cId="3123585702" sldId="933"/>
            <ac:picMk id="3" creationId="{F5BA1C80-45CF-4D3C-BFF5-53509D4E0B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315200" cy="6400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10" y="1"/>
            <a:ext cx="7311391" cy="64008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6944192"/>
            <a:ext cx="4663440" cy="2048256"/>
          </a:xfrm>
        </p:spPr>
        <p:txBody>
          <a:bodyPr anchor="ctr">
            <a:normAutofit/>
          </a:bodyPr>
          <a:lstStyle>
            <a:lvl1pPr algn="r">
              <a:defRPr sz="3520" spc="16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6360" y="6944192"/>
            <a:ext cx="1920240" cy="2048256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5760" indent="0" algn="ctr">
              <a:buNone/>
              <a:defRPr sz="1280"/>
            </a:lvl2pPr>
            <a:lvl3pPr marL="731520" indent="0" algn="ctr">
              <a:buNone/>
              <a:defRPr sz="128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032106" y="7369748"/>
            <a:ext cx="0" cy="1280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3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1" y="1066800"/>
            <a:ext cx="1577340" cy="757428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1" y="1066800"/>
            <a:ext cx="4549140" cy="75742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6035040" y="448728"/>
            <a:ext cx="0" cy="5486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315200" cy="6400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810" y="1"/>
            <a:ext cx="7311391" cy="64008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6944192"/>
            <a:ext cx="4663440" cy="2048256"/>
          </a:xfrm>
        </p:spPr>
        <p:txBody>
          <a:bodyPr anchor="ctr">
            <a:normAutofit/>
          </a:bodyPr>
          <a:lstStyle>
            <a:lvl1pPr algn="r">
              <a:defRPr sz="3520" b="0" spc="16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6360" y="6944192"/>
            <a:ext cx="1920240" cy="204825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032106" y="7369748"/>
            <a:ext cx="0" cy="1280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77" y="819303"/>
            <a:ext cx="5832043" cy="209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77" y="3200400"/>
            <a:ext cx="2852928" cy="5632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3592" y="3200400"/>
            <a:ext cx="2852928" cy="5632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3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4477" y="819303"/>
            <a:ext cx="5832043" cy="209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77" y="3051490"/>
            <a:ext cx="2852928" cy="115214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60" b="0" cap="none" baseline="0">
                <a:solidFill>
                  <a:schemeClr val="accent1"/>
                </a:solidFill>
                <a:latin typeface="+mn-lt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77" y="4154903"/>
            <a:ext cx="2852928" cy="467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3592" y="3051490"/>
            <a:ext cx="2852928" cy="115214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6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marL="0" lvl="0" indent="0" algn="l" defTabSz="731520" rtl="0" eaLnBrk="1" latinLnBrk="0" hangingPunct="1">
              <a:lnSpc>
                <a:spcPct val="90000"/>
              </a:lnSpc>
              <a:spcBef>
                <a:spcPts val="144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3592" y="4154903"/>
            <a:ext cx="2852928" cy="467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4477" y="660113"/>
            <a:ext cx="2633472" cy="243230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152144"/>
            <a:ext cx="3407054" cy="725850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80"/>
            </a:lvl2pPr>
            <a:lvl3pPr>
              <a:defRPr sz="96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77" y="3160508"/>
            <a:ext cx="2633472" cy="526721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80"/>
              </a:spcBef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9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6944193"/>
            <a:ext cx="4663440" cy="2048256"/>
          </a:xfrm>
        </p:spPr>
        <p:txBody>
          <a:bodyPr anchor="ctr">
            <a:normAutofit/>
          </a:bodyPr>
          <a:lstStyle>
            <a:lvl1pPr algn="r">
              <a:defRPr sz="3520" spc="16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7313371" cy="64008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6360" y="6944193"/>
            <a:ext cx="1920240" cy="204825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032106" y="7369748"/>
            <a:ext cx="0" cy="12801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1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477" y="819303"/>
            <a:ext cx="5832043" cy="209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77" y="3200400"/>
            <a:ext cx="5832044" cy="56327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478" y="9058986"/>
            <a:ext cx="1292486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1302D9-F505-474F-872B-6EC58073671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760" y="9058986"/>
            <a:ext cx="3540875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2400" y="9058986"/>
            <a:ext cx="58420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98C167-2729-41D9-87B2-6F3981AA29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" y="1156854"/>
            <a:ext cx="0" cy="12801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31520" rtl="0" eaLnBrk="1" latinLnBrk="0" hangingPunct="1">
        <a:lnSpc>
          <a:spcPct val="80000"/>
        </a:lnSpc>
        <a:spcBef>
          <a:spcPct val="0"/>
        </a:spcBef>
        <a:buNone/>
        <a:defRPr sz="3520" kern="1200" cap="all" spc="8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3152" indent="-73152" algn="l" defTabSz="731520" rtl="0" eaLnBrk="1" latinLnBrk="0" hangingPunct="1">
        <a:lnSpc>
          <a:spcPct val="90000"/>
        </a:lnSpc>
        <a:spcBef>
          <a:spcPts val="960"/>
        </a:spcBef>
        <a:spcAft>
          <a:spcPts val="16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2141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358445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475488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848563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972922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089965" indent="-109728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accent1"/>
        </a:buClr>
        <a:buFont typeface="Wingdings 3" pitchFamily="18" charset="2"/>
        <a:buChar char="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s://www.whimsyclips.com/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hyperlink" Target="https://www.befunky.com/create/" TargetMode="External"/><Relationship Id="rId21" Type="http://schemas.openxmlformats.org/officeDocument/2006/relationships/hyperlink" Target="https://www.teacherspayteachers.com/Store/Creating4-The-Classroom" TargetMode="External"/><Relationship Id="rId34" Type="http://schemas.openxmlformats.org/officeDocument/2006/relationships/hyperlink" Target="https://www.teacherspayteachers.com/Store/Krista-Wallden-Creative-Clips" TargetMode="External"/><Relationship Id="rId7" Type="http://schemas.openxmlformats.org/officeDocument/2006/relationships/hyperlink" Target="http://mycutegraphics.com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://www.countryclipart.com/" TargetMode="External"/><Relationship Id="rId25" Type="http://schemas.openxmlformats.org/officeDocument/2006/relationships/hyperlink" Target="https://www.teacherspayteachers.com/Store/Melonheadz" TargetMode="External"/><Relationship Id="rId33" Type="http://schemas.openxmlformats.org/officeDocument/2006/relationships/image" Target="../media/image27.png"/><Relationship Id="rId2" Type="http://schemas.openxmlformats.org/officeDocument/2006/relationships/hyperlink" Target="http://www.mycutegraphics.com/graphics/veteran/group-of-soldiers.html" TargetMode="External"/><Relationship Id="rId16" Type="http://schemas.openxmlformats.org/officeDocument/2006/relationships/image" Target="../media/image18.jpg"/><Relationship Id="rId20" Type="http://schemas.openxmlformats.org/officeDocument/2006/relationships/image" Target="../media/image20.jpeg"/><Relationship Id="rId29" Type="http://schemas.openxmlformats.org/officeDocument/2006/relationships/hyperlink" Target="http://puzzlemaker.discoveryeducation.com/WordSearchSetupForm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hyperlink" Target="http://www.letteringdelights.com/" TargetMode="External"/><Relationship Id="rId24" Type="http://schemas.openxmlformats.org/officeDocument/2006/relationships/image" Target="../media/image22.jpg"/><Relationship Id="rId32" Type="http://schemas.openxmlformats.org/officeDocument/2006/relationships/image" Target="../media/image26.jpeg"/><Relationship Id="rId5" Type="http://schemas.openxmlformats.org/officeDocument/2006/relationships/hyperlink" Target="http://justsoscrappy.blogspot.com/" TargetMode="External"/><Relationship Id="rId15" Type="http://schemas.openxmlformats.org/officeDocument/2006/relationships/hyperlink" Target="https://www.teacherspayteachers.com/Store/Zip-a-dee-doo-dah-Designs" TargetMode="External"/><Relationship Id="rId23" Type="http://schemas.openxmlformats.org/officeDocument/2006/relationships/hyperlink" Target="http://www.makinglearningfun.com/themepages/BearSnoresOn-LiteracyIdeas.html" TargetMode="External"/><Relationship Id="rId28" Type="http://schemas.openxmlformats.org/officeDocument/2006/relationships/image" Target="../media/image24.png"/><Relationship Id="rId36" Type="http://schemas.openxmlformats.org/officeDocument/2006/relationships/image" Target="../media/image29.png"/><Relationship Id="rId10" Type="http://schemas.openxmlformats.org/officeDocument/2006/relationships/image" Target="../media/image15.jpg"/><Relationship Id="rId19" Type="http://schemas.openxmlformats.org/officeDocument/2006/relationships/hyperlink" Target="http://www.imgbin.com/" TargetMode="External"/><Relationship Id="rId31" Type="http://schemas.openxmlformats.org/officeDocument/2006/relationships/hyperlink" Target="https://fonts4teachers.com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www.kevinandamanda.com/fonts/" TargetMode="External"/><Relationship Id="rId14" Type="http://schemas.openxmlformats.org/officeDocument/2006/relationships/image" Target="../media/image17.jpg"/><Relationship Id="rId22" Type="http://schemas.openxmlformats.org/officeDocument/2006/relationships/image" Target="../media/image21.png"/><Relationship Id="rId27" Type="http://schemas.openxmlformats.org/officeDocument/2006/relationships/hyperlink" Target="https://www.teacherspayteachers.com/Store/Primarylearnerspot" TargetMode="External"/><Relationship Id="rId30" Type="http://schemas.openxmlformats.org/officeDocument/2006/relationships/image" Target="../media/image25.jpg"/><Relationship Id="rId35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FC53A1F-8754-4B86-9CE6-9F151000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5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652FAA1-CA09-403C-882E-0B01C8B5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7"/>
          <p:cNvSpPr txBox="1"/>
          <p:nvPr/>
        </p:nvSpPr>
        <p:spPr>
          <a:xfrm>
            <a:off x="0" y="82726"/>
            <a:ext cx="7315200" cy="2070104"/>
          </a:xfrm>
          <a:custGeom>
            <a:avLst/>
            <a:gdLst>
              <a:gd name="connsiteX0" fmla="*/ 0 w 7315200"/>
              <a:gd name="connsiteY0" fmla="*/ 0 h 2070104"/>
              <a:gd name="connsiteX1" fmla="*/ 635860 w 7315200"/>
              <a:gd name="connsiteY1" fmla="*/ 0 h 2070104"/>
              <a:gd name="connsiteX2" fmla="*/ 1198567 w 7315200"/>
              <a:gd name="connsiteY2" fmla="*/ 0 h 2070104"/>
              <a:gd name="connsiteX3" fmla="*/ 1907579 w 7315200"/>
              <a:gd name="connsiteY3" fmla="*/ 0 h 2070104"/>
              <a:gd name="connsiteX4" fmla="*/ 2397135 w 7315200"/>
              <a:gd name="connsiteY4" fmla="*/ 0 h 2070104"/>
              <a:gd name="connsiteX5" fmla="*/ 3032994 w 7315200"/>
              <a:gd name="connsiteY5" fmla="*/ 0 h 2070104"/>
              <a:gd name="connsiteX6" fmla="*/ 3522550 w 7315200"/>
              <a:gd name="connsiteY6" fmla="*/ 0 h 2070104"/>
              <a:gd name="connsiteX7" fmla="*/ 4231562 w 7315200"/>
              <a:gd name="connsiteY7" fmla="*/ 0 h 2070104"/>
              <a:gd name="connsiteX8" fmla="*/ 4940574 w 7315200"/>
              <a:gd name="connsiteY8" fmla="*/ 0 h 2070104"/>
              <a:gd name="connsiteX9" fmla="*/ 5649585 w 7315200"/>
              <a:gd name="connsiteY9" fmla="*/ 0 h 2070104"/>
              <a:gd name="connsiteX10" fmla="*/ 6285445 w 7315200"/>
              <a:gd name="connsiteY10" fmla="*/ 0 h 2070104"/>
              <a:gd name="connsiteX11" fmla="*/ 7315200 w 7315200"/>
              <a:gd name="connsiteY11" fmla="*/ 0 h 2070104"/>
              <a:gd name="connsiteX12" fmla="*/ 7315200 w 7315200"/>
              <a:gd name="connsiteY12" fmla="*/ 455423 h 2070104"/>
              <a:gd name="connsiteX13" fmla="*/ 7315200 w 7315200"/>
              <a:gd name="connsiteY13" fmla="*/ 931547 h 2070104"/>
              <a:gd name="connsiteX14" fmla="*/ 7315200 w 7315200"/>
              <a:gd name="connsiteY14" fmla="*/ 1469774 h 2070104"/>
              <a:gd name="connsiteX15" fmla="*/ 7315200 w 7315200"/>
              <a:gd name="connsiteY15" fmla="*/ 2070104 h 2070104"/>
              <a:gd name="connsiteX16" fmla="*/ 6898796 w 7315200"/>
              <a:gd name="connsiteY16" fmla="*/ 2070104 h 2070104"/>
              <a:gd name="connsiteX17" fmla="*/ 6336089 w 7315200"/>
              <a:gd name="connsiteY17" fmla="*/ 2070104 h 2070104"/>
              <a:gd name="connsiteX18" fmla="*/ 5627077 w 7315200"/>
              <a:gd name="connsiteY18" fmla="*/ 2070104 h 2070104"/>
              <a:gd name="connsiteX19" fmla="*/ 5137521 w 7315200"/>
              <a:gd name="connsiteY19" fmla="*/ 2070104 h 2070104"/>
              <a:gd name="connsiteX20" fmla="*/ 4647966 w 7315200"/>
              <a:gd name="connsiteY20" fmla="*/ 2070104 h 2070104"/>
              <a:gd name="connsiteX21" fmla="*/ 4085258 w 7315200"/>
              <a:gd name="connsiteY21" fmla="*/ 2070104 h 2070104"/>
              <a:gd name="connsiteX22" fmla="*/ 3742006 w 7315200"/>
              <a:gd name="connsiteY22" fmla="*/ 2070104 h 2070104"/>
              <a:gd name="connsiteX23" fmla="*/ 3252450 w 7315200"/>
              <a:gd name="connsiteY23" fmla="*/ 2070104 h 2070104"/>
              <a:gd name="connsiteX24" fmla="*/ 2909199 w 7315200"/>
              <a:gd name="connsiteY24" fmla="*/ 2070104 h 2070104"/>
              <a:gd name="connsiteX25" fmla="*/ 2419643 w 7315200"/>
              <a:gd name="connsiteY25" fmla="*/ 2070104 h 2070104"/>
              <a:gd name="connsiteX26" fmla="*/ 2076391 w 7315200"/>
              <a:gd name="connsiteY26" fmla="*/ 2070104 h 2070104"/>
              <a:gd name="connsiteX27" fmla="*/ 1733140 w 7315200"/>
              <a:gd name="connsiteY27" fmla="*/ 2070104 h 2070104"/>
              <a:gd name="connsiteX28" fmla="*/ 1389888 w 7315200"/>
              <a:gd name="connsiteY28" fmla="*/ 2070104 h 2070104"/>
              <a:gd name="connsiteX29" fmla="*/ 680876 w 7315200"/>
              <a:gd name="connsiteY29" fmla="*/ 2070104 h 2070104"/>
              <a:gd name="connsiteX30" fmla="*/ 0 w 7315200"/>
              <a:gd name="connsiteY30" fmla="*/ 2070104 h 2070104"/>
              <a:gd name="connsiteX31" fmla="*/ 0 w 7315200"/>
              <a:gd name="connsiteY31" fmla="*/ 1552578 h 2070104"/>
              <a:gd name="connsiteX32" fmla="*/ 0 w 7315200"/>
              <a:gd name="connsiteY32" fmla="*/ 1014351 h 2070104"/>
              <a:gd name="connsiteX33" fmla="*/ 0 w 7315200"/>
              <a:gd name="connsiteY33" fmla="*/ 496825 h 2070104"/>
              <a:gd name="connsiteX34" fmla="*/ 0 w 7315200"/>
              <a:gd name="connsiteY34" fmla="*/ 0 h 207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15200" h="2070104" fill="none" extrusionOk="0">
                <a:moveTo>
                  <a:pt x="0" y="0"/>
                </a:moveTo>
                <a:cubicBezTo>
                  <a:pt x="276475" y="-8657"/>
                  <a:pt x="423044" y="1829"/>
                  <a:pt x="635860" y="0"/>
                </a:cubicBezTo>
                <a:cubicBezTo>
                  <a:pt x="848676" y="-1829"/>
                  <a:pt x="1000887" y="47799"/>
                  <a:pt x="1198567" y="0"/>
                </a:cubicBezTo>
                <a:cubicBezTo>
                  <a:pt x="1396247" y="-47799"/>
                  <a:pt x="1739015" y="3508"/>
                  <a:pt x="1907579" y="0"/>
                </a:cubicBezTo>
                <a:cubicBezTo>
                  <a:pt x="2076143" y="-3508"/>
                  <a:pt x="2206469" y="42935"/>
                  <a:pt x="2397135" y="0"/>
                </a:cubicBezTo>
                <a:cubicBezTo>
                  <a:pt x="2587801" y="-42935"/>
                  <a:pt x="2814792" y="64157"/>
                  <a:pt x="3032994" y="0"/>
                </a:cubicBezTo>
                <a:cubicBezTo>
                  <a:pt x="3251196" y="-64157"/>
                  <a:pt x="3319295" y="55808"/>
                  <a:pt x="3522550" y="0"/>
                </a:cubicBezTo>
                <a:cubicBezTo>
                  <a:pt x="3725805" y="-55808"/>
                  <a:pt x="3892726" y="16124"/>
                  <a:pt x="4231562" y="0"/>
                </a:cubicBezTo>
                <a:cubicBezTo>
                  <a:pt x="4570398" y="-16124"/>
                  <a:pt x="4720507" y="23925"/>
                  <a:pt x="4940574" y="0"/>
                </a:cubicBezTo>
                <a:cubicBezTo>
                  <a:pt x="5160641" y="-23925"/>
                  <a:pt x="5385240" y="71680"/>
                  <a:pt x="5649585" y="0"/>
                </a:cubicBezTo>
                <a:cubicBezTo>
                  <a:pt x="5913930" y="-71680"/>
                  <a:pt x="6145497" y="31171"/>
                  <a:pt x="6285445" y="0"/>
                </a:cubicBezTo>
                <a:cubicBezTo>
                  <a:pt x="6425393" y="-31171"/>
                  <a:pt x="7078445" y="47937"/>
                  <a:pt x="7315200" y="0"/>
                </a:cubicBezTo>
                <a:cubicBezTo>
                  <a:pt x="7350162" y="190747"/>
                  <a:pt x="7296796" y="228183"/>
                  <a:pt x="7315200" y="455423"/>
                </a:cubicBezTo>
                <a:cubicBezTo>
                  <a:pt x="7333604" y="682663"/>
                  <a:pt x="7286952" y="716678"/>
                  <a:pt x="7315200" y="931547"/>
                </a:cubicBezTo>
                <a:cubicBezTo>
                  <a:pt x="7343448" y="1146416"/>
                  <a:pt x="7306824" y="1309852"/>
                  <a:pt x="7315200" y="1469774"/>
                </a:cubicBezTo>
                <a:cubicBezTo>
                  <a:pt x="7323576" y="1629696"/>
                  <a:pt x="7311234" y="1930574"/>
                  <a:pt x="7315200" y="2070104"/>
                </a:cubicBezTo>
                <a:cubicBezTo>
                  <a:pt x="7161263" y="2084274"/>
                  <a:pt x="7092572" y="2021500"/>
                  <a:pt x="6898796" y="2070104"/>
                </a:cubicBezTo>
                <a:cubicBezTo>
                  <a:pt x="6705020" y="2118708"/>
                  <a:pt x="6582469" y="2049887"/>
                  <a:pt x="6336089" y="2070104"/>
                </a:cubicBezTo>
                <a:cubicBezTo>
                  <a:pt x="6089709" y="2090321"/>
                  <a:pt x="5887505" y="2016918"/>
                  <a:pt x="5627077" y="2070104"/>
                </a:cubicBezTo>
                <a:cubicBezTo>
                  <a:pt x="5366649" y="2123290"/>
                  <a:pt x="5247741" y="2036246"/>
                  <a:pt x="5137521" y="2070104"/>
                </a:cubicBezTo>
                <a:cubicBezTo>
                  <a:pt x="5027301" y="2103962"/>
                  <a:pt x="4812536" y="2011814"/>
                  <a:pt x="4647966" y="2070104"/>
                </a:cubicBezTo>
                <a:cubicBezTo>
                  <a:pt x="4483397" y="2128394"/>
                  <a:pt x="4359674" y="2057474"/>
                  <a:pt x="4085258" y="2070104"/>
                </a:cubicBezTo>
                <a:cubicBezTo>
                  <a:pt x="3810842" y="2082734"/>
                  <a:pt x="3884123" y="2046609"/>
                  <a:pt x="3742006" y="2070104"/>
                </a:cubicBezTo>
                <a:cubicBezTo>
                  <a:pt x="3599889" y="2093599"/>
                  <a:pt x="3429078" y="2052719"/>
                  <a:pt x="3252450" y="2070104"/>
                </a:cubicBezTo>
                <a:cubicBezTo>
                  <a:pt x="3075822" y="2087489"/>
                  <a:pt x="2990727" y="2037169"/>
                  <a:pt x="2909199" y="2070104"/>
                </a:cubicBezTo>
                <a:cubicBezTo>
                  <a:pt x="2827671" y="2103039"/>
                  <a:pt x="2543337" y="2049094"/>
                  <a:pt x="2419643" y="2070104"/>
                </a:cubicBezTo>
                <a:cubicBezTo>
                  <a:pt x="2295949" y="2091114"/>
                  <a:pt x="2169449" y="2036508"/>
                  <a:pt x="2076391" y="2070104"/>
                </a:cubicBezTo>
                <a:cubicBezTo>
                  <a:pt x="1983333" y="2103700"/>
                  <a:pt x="1880573" y="2058018"/>
                  <a:pt x="1733140" y="2070104"/>
                </a:cubicBezTo>
                <a:cubicBezTo>
                  <a:pt x="1585707" y="2082190"/>
                  <a:pt x="1532674" y="2037889"/>
                  <a:pt x="1389888" y="2070104"/>
                </a:cubicBezTo>
                <a:cubicBezTo>
                  <a:pt x="1247102" y="2102319"/>
                  <a:pt x="958826" y="1995404"/>
                  <a:pt x="680876" y="2070104"/>
                </a:cubicBezTo>
                <a:cubicBezTo>
                  <a:pt x="402926" y="2144804"/>
                  <a:pt x="262946" y="1992856"/>
                  <a:pt x="0" y="2070104"/>
                </a:cubicBezTo>
                <a:cubicBezTo>
                  <a:pt x="-35676" y="1824196"/>
                  <a:pt x="29579" y="1714848"/>
                  <a:pt x="0" y="1552578"/>
                </a:cubicBezTo>
                <a:cubicBezTo>
                  <a:pt x="-29579" y="1390308"/>
                  <a:pt x="2770" y="1267425"/>
                  <a:pt x="0" y="1014351"/>
                </a:cubicBezTo>
                <a:cubicBezTo>
                  <a:pt x="-2770" y="761277"/>
                  <a:pt x="33650" y="675560"/>
                  <a:pt x="0" y="496825"/>
                </a:cubicBezTo>
                <a:cubicBezTo>
                  <a:pt x="-33650" y="318090"/>
                  <a:pt x="49473" y="188845"/>
                  <a:pt x="0" y="0"/>
                </a:cubicBezTo>
                <a:close/>
              </a:path>
              <a:path w="7315200" h="2070104" stroke="0" extrusionOk="0">
                <a:moveTo>
                  <a:pt x="0" y="0"/>
                </a:moveTo>
                <a:cubicBezTo>
                  <a:pt x="141902" y="-34201"/>
                  <a:pt x="235804" y="4873"/>
                  <a:pt x="343252" y="0"/>
                </a:cubicBezTo>
                <a:cubicBezTo>
                  <a:pt x="450700" y="-4873"/>
                  <a:pt x="808176" y="28564"/>
                  <a:pt x="1052263" y="0"/>
                </a:cubicBezTo>
                <a:cubicBezTo>
                  <a:pt x="1296350" y="-28564"/>
                  <a:pt x="1495701" y="72188"/>
                  <a:pt x="1761275" y="0"/>
                </a:cubicBezTo>
                <a:cubicBezTo>
                  <a:pt x="2026849" y="-72188"/>
                  <a:pt x="2106907" y="67132"/>
                  <a:pt x="2397135" y="0"/>
                </a:cubicBezTo>
                <a:cubicBezTo>
                  <a:pt x="2687363" y="-67132"/>
                  <a:pt x="2652599" y="6925"/>
                  <a:pt x="2740386" y="0"/>
                </a:cubicBezTo>
                <a:cubicBezTo>
                  <a:pt x="2828173" y="-6925"/>
                  <a:pt x="3107117" y="61762"/>
                  <a:pt x="3303094" y="0"/>
                </a:cubicBezTo>
                <a:cubicBezTo>
                  <a:pt x="3499071" y="-61762"/>
                  <a:pt x="3694989" y="84398"/>
                  <a:pt x="4012106" y="0"/>
                </a:cubicBezTo>
                <a:cubicBezTo>
                  <a:pt x="4329223" y="-84398"/>
                  <a:pt x="4380481" y="83753"/>
                  <a:pt x="4721118" y="0"/>
                </a:cubicBezTo>
                <a:cubicBezTo>
                  <a:pt x="5061755" y="-83753"/>
                  <a:pt x="4916366" y="12455"/>
                  <a:pt x="5064369" y="0"/>
                </a:cubicBezTo>
                <a:cubicBezTo>
                  <a:pt x="5212372" y="-12455"/>
                  <a:pt x="5385000" y="49815"/>
                  <a:pt x="5480773" y="0"/>
                </a:cubicBezTo>
                <a:cubicBezTo>
                  <a:pt x="5576546" y="-49815"/>
                  <a:pt x="6007931" y="69519"/>
                  <a:pt x="6189785" y="0"/>
                </a:cubicBezTo>
                <a:cubicBezTo>
                  <a:pt x="6371639" y="-69519"/>
                  <a:pt x="6522425" y="31488"/>
                  <a:pt x="6679340" y="0"/>
                </a:cubicBezTo>
                <a:cubicBezTo>
                  <a:pt x="6836256" y="-31488"/>
                  <a:pt x="7065375" y="53892"/>
                  <a:pt x="7315200" y="0"/>
                </a:cubicBezTo>
                <a:cubicBezTo>
                  <a:pt x="7370028" y="112870"/>
                  <a:pt x="7262074" y="349506"/>
                  <a:pt x="7315200" y="496825"/>
                </a:cubicBezTo>
                <a:cubicBezTo>
                  <a:pt x="7368326" y="644144"/>
                  <a:pt x="7259052" y="769599"/>
                  <a:pt x="7315200" y="972949"/>
                </a:cubicBezTo>
                <a:cubicBezTo>
                  <a:pt x="7371348" y="1176299"/>
                  <a:pt x="7273874" y="1236864"/>
                  <a:pt x="7315200" y="1428372"/>
                </a:cubicBezTo>
                <a:cubicBezTo>
                  <a:pt x="7356526" y="1619880"/>
                  <a:pt x="7261184" y="1891335"/>
                  <a:pt x="7315200" y="2070104"/>
                </a:cubicBezTo>
                <a:cubicBezTo>
                  <a:pt x="6994041" y="2142495"/>
                  <a:pt x="6911268" y="1996010"/>
                  <a:pt x="6606188" y="2070104"/>
                </a:cubicBezTo>
                <a:cubicBezTo>
                  <a:pt x="6301108" y="2144198"/>
                  <a:pt x="6408095" y="2031463"/>
                  <a:pt x="6262937" y="2070104"/>
                </a:cubicBezTo>
                <a:cubicBezTo>
                  <a:pt x="6117779" y="2108745"/>
                  <a:pt x="5886706" y="1998024"/>
                  <a:pt x="5553925" y="2070104"/>
                </a:cubicBezTo>
                <a:cubicBezTo>
                  <a:pt x="5221144" y="2142184"/>
                  <a:pt x="5122809" y="2004199"/>
                  <a:pt x="4918065" y="2070104"/>
                </a:cubicBezTo>
                <a:cubicBezTo>
                  <a:pt x="4713321" y="2136009"/>
                  <a:pt x="4694766" y="2064391"/>
                  <a:pt x="4501662" y="2070104"/>
                </a:cubicBezTo>
                <a:cubicBezTo>
                  <a:pt x="4308558" y="2075817"/>
                  <a:pt x="4172698" y="2021955"/>
                  <a:pt x="3938954" y="2070104"/>
                </a:cubicBezTo>
                <a:cubicBezTo>
                  <a:pt x="3705210" y="2118253"/>
                  <a:pt x="3745705" y="2041277"/>
                  <a:pt x="3595702" y="2070104"/>
                </a:cubicBezTo>
                <a:cubicBezTo>
                  <a:pt x="3445699" y="2098931"/>
                  <a:pt x="3340069" y="2060682"/>
                  <a:pt x="3252450" y="2070104"/>
                </a:cubicBezTo>
                <a:cubicBezTo>
                  <a:pt x="3164831" y="2079526"/>
                  <a:pt x="3014736" y="2045906"/>
                  <a:pt x="2909199" y="2070104"/>
                </a:cubicBezTo>
                <a:cubicBezTo>
                  <a:pt x="2803662" y="2094302"/>
                  <a:pt x="2453989" y="1988533"/>
                  <a:pt x="2200187" y="2070104"/>
                </a:cubicBezTo>
                <a:cubicBezTo>
                  <a:pt x="1946385" y="2151675"/>
                  <a:pt x="1957492" y="2062817"/>
                  <a:pt x="1856935" y="2070104"/>
                </a:cubicBezTo>
                <a:cubicBezTo>
                  <a:pt x="1756378" y="2077391"/>
                  <a:pt x="1587221" y="2034950"/>
                  <a:pt x="1513684" y="2070104"/>
                </a:cubicBezTo>
                <a:cubicBezTo>
                  <a:pt x="1440147" y="2105258"/>
                  <a:pt x="1225441" y="2064146"/>
                  <a:pt x="950976" y="2070104"/>
                </a:cubicBezTo>
                <a:cubicBezTo>
                  <a:pt x="676511" y="2076062"/>
                  <a:pt x="277823" y="2013801"/>
                  <a:pt x="0" y="2070104"/>
                </a:cubicBezTo>
                <a:cubicBezTo>
                  <a:pt x="-30379" y="1940521"/>
                  <a:pt x="20719" y="1792196"/>
                  <a:pt x="0" y="1552578"/>
                </a:cubicBezTo>
                <a:cubicBezTo>
                  <a:pt x="-20719" y="1312960"/>
                  <a:pt x="41877" y="1292851"/>
                  <a:pt x="0" y="1035052"/>
                </a:cubicBezTo>
                <a:cubicBezTo>
                  <a:pt x="-41877" y="777253"/>
                  <a:pt x="17678" y="647695"/>
                  <a:pt x="0" y="496825"/>
                </a:cubicBezTo>
                <a:cubicBezTo>
                  <a:pt x="-17678" y="345955"/>
                  <a:pt x="17079" y="13478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A2C777">
                  <a:tint val="66000"/>
                  <a:satMod val="160000"/>
                </a:srgbClr>
              </a:gs>
              <a:gs pos="50000">
                <a:srgbClr val="A2C777">
                  <a:tint val="44500"/>
                  <a:satMod val="160000"/>
                </a:srgbClr>
              </a:gs>
              <a:gs pos="100000">
                <a:srgbClr val="A2C777">
                  <a:tint val="23500"/>
                  <a:satMod val="160000"/>
                </a:srgbClr>
              </a:gs>
            </a:gsLst>
            <a:lin ang="2700000" scaled="1"/>
            <a:tileRect/>
          </a:gradFill>
          <a:ln w="76200">
            <a:solidFill>
              <a:srgbClr val="45CBE8"/>
            </a:solidFill>
            <a:extLst>
              <a:ext uri="{C807C97D-BFC1-408E-A445-0C87EB9F89A2}">
                <ask:lineSketchStyleProps xmlns:ask="http://schemas.microsoft.com/office/drawing/2018/sketchyshapes" sd="34385924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480" y="3656499"/>
            <a:ext cx="2270239" cy="63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Times New Roman" panose="02020603050405020304" pitchFamily="18" charset="0"/>
                <a:cs typeface="+mn-cs"/>
                <a:hlinkClick r:id="rId2"/>
              </a:rPr>
              <a:t>FREE Page border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Times New Roman" panose="02020603050405020304" pitchFamily="18" charset="0"/>
                <a:cs typeface="+mn-cs"/>
                <a:hlinkClick r:id="rId2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Times New Roman" panose="02020603050405020304" pitchFamily="18" charset="0"/>
                <a:cs typeface="+mn-cs"/>
                <a:hlinkClick r:id="rId2"/>
              </a:rPr>
              <a:t> and Veterans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ckwell Extra Bold" panose="020609030405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0" y="8211334"/>
            <a:ext cx="1893856" cy="740267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2" y="5902918"/>
            <a:ext cx="1520821" cy="1101448"/>
          </a:xfrm>
          <a:prstGeom prst="rect">
            <a:avLst/>
          </a:prstGeom>
        </p:spPr>
      </p:pic>
      <p:pic>
        <p:nvPicPr>
          <p:cNvPr id="6" name="Picture 5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83" y="2244746"/>
            <a:ext cx="2390014" cy="1824577"/>
          </a:xfrm>
          <a:prstGeom prst="rect">
            <a:avLst/>
          </a:prstGeom>
        </p:spPr>
      </p:pic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3" y="4932726"/>
            <a:ext cx="1406357" cy="1406357"/>
          </a:xfrm>
          <a:prstGeom prst="rect">
            <a:avLst/>
          </a:prstGeom>
        </p:spPr>
      </p:pic>
      <p:pic>
        <p:nvPicPr>
          <p:cNvPr id="11" name="Picture 1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71" y="6048983"/>
            <a:ext cx="1354645" cy="1354645"/>
          </a:xfrm>
          <a:prstGeom prst="rect">
            <a:avLst/>
          </a:prstGeom>
        </p:spPr>
      </p:pic>
      <p:pic>
        <p:nvPicPr>
          <p:cNvPr id="12" name="Picture 11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73" y="4230261"/>
            <a:ext cx="1438774" cy="1331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4819" y="8992983"/>
            <a:ext cx="442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©2021PenguinEducationalIceberg.Com </a:t>
            </a:r>
          </a:p>
        </p:txBody>
      </p:sp>
      <p:pic>
        <p:nvPicPr>
          <p:cNvPr id="8" name="Picture 7">
            <a:hlinkClick r:id="rId15"/>
            <a:extLst>
              <a:ext uri="{FF2B5EF4-FFF2-40B4-BE49-F238E27FC236}">
                <a16:creationId xmlns:a16="http://schemas.microsoft.com/office/drawing/2014/main" id="{BA6F1A89-5997-4678-96BE-3D0F8182E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4" y="4297027"/>
            <a:ext cx="1527728" cy="127505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hlinkClick r:id="rId17"/>
            <a:extLst>
              <a:ext uri="{FF2B5EF4-FFF2-40B4-BE49-F238E27FC236}">
                <a16:creationId xmlns:a16="http://schemas.microsoft.com/office/drawing/2014/main" id="{4CAB28CF-C58E-4D92-BADA-4ED17AB1D5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8" y="2398839"/>
            <a:ext cx="1893856" cy="1188720"/>
          </a:xfrm>
          <a:prstGeom prst="rect">
            <a:avLst/>
          </a:prstGeom>
        </p:spPr>
      </p:pic>
      <p:pic>
        <p:nvPicPr>
          <p:cNvPr id="1026" name="Picture 2">
            <a:hlinkClick r:id="rId19"/>
            <a:extLst>
              <a:ext uri="{FF2B5EF4-FFF2-40B4-BE49-F238E27FC236}">
                <a16:creationId xmlns:a16="http://schemas.microsoft.com/office/drawing/2014/main" id="{295965F0-00E5-42FA-B252-FA83EC99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7" y="4069323"/>
            <a:ext cx="2467907" cy="7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sign&#10;&#10;Description automatically generated">
            <a:hlinkClick r:id="rId21"/>
            <a:extLst>
              <a:ext uri="{FF2B5EF4-FFF2-40B4-BE49-F238E27FC236}">
                <a16:creationId xmlns:a16="http://schemas.microsoft.com/office/drawing/2014/main" id="{79E9B160-CBD6-48F5-8E3E-AB6113F168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65" y="7586627"/>
            <a:ext cx="1490988" cy="1406356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hlinkClick r:id="rId23"/>
            <a:extLst>
              <a:ext uri="{FF2B5EF4-FFF2-40B4-BE49-F238E27FC236}">
                <a16:creationId xmlns:a16="http://schemas.microsoft.com/office/drawing/2014/main" id="{DE2D5773-743B-426B-BF14-3BD204A306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" y="2447284"/>
            <a:ext cx="1549399" cy="139445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0AB3AFBB-4E4F-4D04-87A2-5E1EF394BB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26" y="5824993"/>
            <a:ext cx="1674464" cy="1554246"/>
          </a:xfrm>
          <a:prstGeom prst="rect">
            <a:avLst/>
          </a:prstGeom>
        </p:spPr>
      </p:pic>
      <p:pic>
        <p:nvPicPr>
          <p:cNvPr id="24" name="Picture 23" descr="A picture containing holding, person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0CC114B2-4810-4B57-B8E9-C5B21CA1BFB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0" y="7586627"/>
            <a:ext cx="1490987" cy="148677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hlinkClick r:id="rId29"/>
            <a:extLst>
              <a:ext uri="{FF2B5EF4-FFF2-40B4-BE49-F238E27FC236}">
                <a16:creationId xmlns:a16="http://schemas.microsoft.com/office/drawing/2014/main" id="{C6F85808-F4EA-40F5-B9F8-90AC9928F9E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3" y="7125096"/>
            <a:ext cx="1859922" cy="1049956"/>
          </a:xfrm>
          <a:prstGeom prst="rect">
            <a:avLst/>
          </a:prstGeom>
        </p:spPr>
      </p:pic>
      <p:pic>
        <p:nvPicPr>
          <p:cNvPr id="27" name="Picture 2" descr="Nationally Acclaimed">
            <a:hlinkClick r:id="rId31"/>
            <a:extLst>
              <a:ext uri="{FF2B5EF4-FFF2-40B4-BE49-F238E27FC236}">
                <a16:creationId xmlns:a16="http://schemas.microsoft.com/office/drawing/2014/main" id="{49644EA9-4B84-4DF6-87B7-4A4ECBE6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27" y="6570185"/>
            <a:ext cx="9239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nts4Teachers">
            <a:hlinkClick r:id="rId31"/>
            <a:extLst>
              <a:ext uri="{FF2B5EF4-FFF2-40B4-BE49-F238E27FC236}">
                <a16:creationId xmlns:a16="http://schemas.microsoft.com/office/drawing/2014/main" id="{F1AF28FE-BDC9-44D6-BD08-F6D0D834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8" y="4999882"/>
            <a:ext cx="1869845" cy="7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ista Wallden - Creative Clips">
            <a:hlinkClick r:id="rId34"/>
            <a:extLst>
              <a:ext uri="{FF2B5EF4-FFF2-40B4-BE49-F238E27FC236}">
                <a16:creationId xmlns:a16="http://schemas.microsoft.com/office/drawing/2014/main" id="{39D65BC4-3445-44FF-A603-3BC1D127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5" y="7586627"/>
            <a:ext cx="1354645" cy="13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AF267B-D975-41A3-9071-607B2E55CE75}"/>
              </a:ext>
            </a:extLst>
          </p:cNvPr>
          <p:cNvSpPr txBox="1"/>
          <p:nvPr/>
        </p:nvSpPr>
        <p:spPr>
          <a:xfrm>
            <a:off x="88549" y="84001"/>
            <a:ext cx="71380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QuigleyWiggl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so much for purchasing this product.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026"/>
                </a:solidFill>
                <a:effectLst/>
                <a:uLnTx/>
                <a:uFillTx/>
                <a:latin typeface="QuigleyWiggl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3026"/>
              </a:solidFill>
              <a:effectLst/>
              <a:uLnTx/>
              <a:uFillTx/>
              <a:latin typeface="Rockwell Condensed" panose="020606030504050201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>
                <a:solidFill>
                  <a:srgbClr val="313026"/>
                </a:solidFill>
                <a:latin typeface="Rockwell Condensed" panose="02060603050405020104" pitchFamily="18" charset="0"/>
              </a:rPr>
              <a:t>                          </a:t>
            </a:r>
            <a:r>
              <a:rPr lang="en-US" sz="2800" i="1" dirty="0">
                <a:solidFill>
                  <a:srgbClr val="42955F"/>
                </a:solidFill>
                <a:latin typeface="QuigleyWiggly" pitchFamily="2" charset="0"/>
              </a:rPr>
              <a:t>Special Thanks </a:t>
            </a:r>
            <a:r>
              <a:rPr lang="en-US" sz="2800" dirty="0">
                <a:solidFill>
                  <a:srgbClr val="42955F"/>
                </a:solidFill>
                <a:latin typeface="QuigleyWiggly" pitchFamily="2" charset="0"/>
              </a:rPr>
              <a:t>to the talented folks </a:t>
            </a:r>
            <a:br>
              <a:rPr lang="en-US" sz="2800" dirty="0">
                <a:solidFill>
                  <a:srgbClr val="42955F"/>
                </a:solidFill>
                <a:latin typeface="QuigleyWiggly" pitchFamily="2" charset="0"/>
              </a:rPr>
            </a:br>
            <a:r>
              <a:rPr lang="en-US" sz="2800" dirty="0">
                <a:solidFill>
                  <a:srgbClr val="42955F"/>
                </a:solidFill>
                <a:latin typeface="QuigleyWiggly" pitchFamily="2" charset="0"/>
              </a:rPr>
              <a:t>sited below for making my products much </a:t>
            </a:r>
            <a:br>
              <a:rPr lang="en-US" sz="2800" dirty="0">
                <a:solidFill>
                  <a:srgbClr val="42955F"/>
                </a:solidFill>
                <a:latin typeface="QuigleyWiggly" pitchFamily="2" charset="0"/>
              </a:rPr>
            </a:br>
            <a:r>
              <a:rPr lang="en-US" sz="2800" dirty="0">
                <a:solidFill>
                  <a:srgbClr val="42955F"/>
                </a:solidFill>
                <a:latin typeface="QuigleyWiggly" pitchFamily="2" charset="0"/>
              </a:rPr>
              <a:t>more interesting. I appreciate your gifts!!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2955F"/>
              </a:solidFill>
              <a:effectLst/>
              <a:uLnTx/>
              <a:uFillTx/>
              <a:latin typeface="QuigleyWiggly" pitchFamily="2" charset="0"/>
            </a:endParaRPr>
          </a:p>
        </p:txBody>
      </p:sp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2C4DC11-A11C-4BF1-A8BF-7F287CF698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" y="310983"/>
            <a:ext cx="1933851" cy="17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5BA1C80-45CF-4D3C-BFF5-53509D4E0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199" cy="94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8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D13D6B3-EF76-4C0F-8D4C-9C5A6EE0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B4DDEF8-C96A-4104-BDBD-4BB7DAFF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746349A-A753-4066-8FC2-1465FF1D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172046-2FEA-4AA9-BC90-9851CE4C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04B0F43-704C-4059-AD81-F1846CBAA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D7C46A7-7FE1-4134-855F-8C343A32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DD18F284-5D77-436A-A4D0-B367D175F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1792</TotalTime>
  <Words>45</Words>
  <Application>Microsoft Office PowerPoint</Application>
  <PresentationFormat>Custom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QuigleyWiggly</vt:lpstr>
      <vt:lpstr>Rockwell</vt:lpstr>
      <vt:lpstr>Rockwell Condensed</vt:lpstr>
      <vt:lpstr>Rockwell Extra Bold</vt:lpstr>
      <vt:lpstr>Symbol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Saari</dc:creator>
  <cp:lastModifiedBy>S Saari</cp:lastModifiedBy>
  <cp:revision>88</cp:revision>
  <cp:lastPrinted>2021-02-07T04:57:17Z</cp:lastPrinted>
  <dcterms:created xsi:type="dcterms:W3CDTF">2017-01-09T17:13:44Z</dcterms:created>
  <dcterms:modified xsi:type="dcterms:W3CDTF">2021-02-08T16:15:42Z</dcterms:modified>
</cp:coreProperties>
</file>